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embeddings/oleObject1.bin" ContentType="application/vnd.openxmlformats-officedocument.oleObject"/>
  <Override PartName="/ppt/tags/tag165.xml" ContentType="application/vnd.openxmlformats-officedocument.presentationml.tags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166.xml" ContentType="application/vnd.openxmlformats-officedocument.presentationml.tags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167.xml" ContentType="application/vnd.openxmlformats-officedocument.presentationml.tags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168.xml" ContentType="application/vnd.openxmlformats-officedocument.presentationml.tags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169.xml" ContentType="application/vnd.openxmlformats-officedocument.presentationml.tags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tags/tag170.xml" ContentType="application/vnd.openxmlformats-officedocument.presentationml.tags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tags/tag171.xml" ContentType="application/vnd.openxmlformats-officedocument.presentationml.tags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172.xml" ContentType="application/vnd.openxmlformats-officedocument.presentationml.tags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tags/tag173.xml" ContentType="application/vnd.openxmlformats-officedocument.presentationml.tags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tags/tag174.xml" ContentType="application/vnd.openxmlformats-officedocument.presentationml.tags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tags/tag175.xml" ContentType="application/vnd.openxmlformats-officedocument.presentationml.tags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tags/tag176.xml" ContentType="application/vnd.openxmlformats-officedocument.presentationml.tags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tags/tag177.xml" ContentType="application/vnd.openxmlformats-officedocument.presentationml.tags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tags/tag178.xml" ContentType="application/vnd.openxmlformats-officedocument.presentationml.tags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tags/tag179.xml" ContentType="application/vnd.openxmlformats-officedocument.presentationml.tags+xml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tags/tag180.xml" ContentType="application/vnd.openxmlformats-officedocument.presentationml.tags+xml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tags/tag181.xml" ContentType="application/vnd.openxmlformats-officedocument.presentationml.tags+xml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tags/tag182.xml" ContentType="application/vnd.openxmlformats-officedocument.presentationml.tags+xml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tags/tag183.xml" ContentType="application/vnd.openxmlformats-officedocument.presentationml.tags+xml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tags/tag184.xml" ContentType="application/vnd.openxmlformats-officedocument.presentationml.tags+xml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tags/tag185.xml" ContentType="application/vnd.openxmlformats-officedocument.presentationml.tags+xml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6"/>
  </p:notesMasterIdLst>
  <p:sldIdLst>
    <p:sldId id="256" r:id="rId2"/>
    <p:sldId id="273" r:id="rId3"/>
    <p:sldId id="390" r:id="rId4"/>
    <p:sldId id="389" r:id="rId5"/>
    <p:sldId id="388" r:id="rId6"/>
    <p:sldId id="274" r:id="rId7"/>
    <p:sldId id="398" r:id="rId8"/>
    <p:sldId id="397" r:id="rId9"/>
    <p:sldId id="396" r:id="rId10"/>
    <p:sldId id="395" r:id="rId11"/>
    <p:sldId id="394" r:id="rId12"/>
    <p:sldId id="393" r:id="rId13"/>
    <p:sldId id="392" r:id="rId14"/>
    <p:sldId id="391" r:id="rId15"/>
    <p:sldId id="276" r:id="rId16"/>
    <p:sldId id="290" r:id="rId17"/>
    <p:sldId id="291" r:id="rId18"/>
    <p:sldId id="279" r:id="rId19"/>
    <p:sldId id="278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2" r:id="rId32"/>
    <p:sldId id="293" r:id="rId33"/>
    <p:sldId id="294" r:id="rId34"/>
    <p:sldId id="295" r:id="rId35"/>
    <p:sldId id="404" r:id="rId36"/>
    <p:sldId id="409" r:id="rId37"/>
    <p:sldId id="631" r:id="rId38"/>
    <p:sldId id="408" r:id="rId39"/>
    <p:sldId id="407" r:id="rId40"/>
    <p:sldId id="406" r:id="rId41"/>
    <p:sldId id="405" r:id="rId42"/>
    <p:sldId id="296" r:id="rId43"/>
    <p:sldId id="403" r:id="rId44"/>
    <p:sldId id="401" r:id="rId45"/>
    <p:sldId id="400" r:id="rId46"/>
    <p:sldId id="399" r:id="rId47"/>
    <p:sldId id="435" r:id="rId48"/>
    <p:sldId id="440" r:id="rId49"/>
    <p:sldId id="439" r:id="rId50"/>
    <p:sldId id="438" r:id="rId51"/>
    <p:sldId id="437" r:id="rId52"/>
    <p:sldId id="436" r:id="rId53"/>
    <p:sldId id="434" r:id="rId54"/>
    <p:sldId id="433" r:id="rId55"/>
    <p:sldId id="432" r:id="rId56"/>
    <p:sldId id="431" r:id="rId57"/>
    <p:sldId id="505" r:id="rId58"/>
    <p:sldId id="504" r:id="rId59"/>
    <p:sldId id="518" r:id="rId60"/>
    <p:sldId id="493" r:id="rId61"/>
    <p:sldId id="503" r:id="rId62"/>
    <p:sldId id="502" r:id="rId63"/>
    <p:sldId id="501" r:id="rId64"/>
    <p:sldId id="500" r:id="rId65"/>
    <p:sldId id="499" r:id="rId66"/>
    <p:sldId id="494" r:id="rId67"/>
    <p:sldId id="516" r:id="rId68"/>
    <p:sldId id="515" r:id="rId69"/>
    <p:sldId id="514" r:id="rId70"/>
    <p:sldId id="520" r:id="rId71"/>
    <p:sldId id="513" r:id="rId72"/>
    <p:sldId id="512" r:id="rId73"/>
    <p:sldId id="511" r:id="rId74"/>
    <p:sldId id="510" r:id="rId75"/>
    <p:sldId id="509" r:id="rId76"/>
    <p:sldId id="508" r:id="rId77"/>
    <p:sldId id="517" r:id="rId78"/>
    <p:sldId id="507" r:id="rId79"/>
    <p:sldId id="506" r:id="rId80"/>
    <p:sldId id="477" r:id="rId81"/>
    <p:sldId id="521" r:id="rId82"/>
    <p:sldId id="479" r:id="rId83"/>
    <p:sldId id="523" r:id="rId84"/>
    <p:sldId id="522" r:id="rId85"/>
    <p:sldId id="478" r:id="rId86"/>
    <p:sldId id="524" r:id="rId87"/>
    <p:sldId id="476" r:id="rId88"/>
    <p:sldId id="480" r:id="rId89"/>
    <p:sldId id="525" r:id="rId90"/>
    <p:sldId id="481" r:id="rId91"/>
    <p:sldId id="475" r:id="rId92"/>
    <p:sldId id="597" r:id="rId93"/>
    <p:sldId id="599" r:id="rId94"/>
    <p:sldId id="600" r:id="rId95"/>
    <p:sldId id="602" r:id="rId96"/>
    <p:sldId id="603" r:id="rId97"/>
    <p:sldId id="605" r:id="rId98"/>
    <p:sldId id="606" r:id="rId99"/>
    <p:sldId id="527" r:id="rId100"/>
    <p:sldId id="535" r:id="rId101"/>
    <p:sldId id="534" r:id="rId102"/>
    <p:sldId id="557" r:id="rId103"/>
    <p:sldId id="533" r:id="rId104"/>
    <p:sldId id="532" r:id="rId105"/>
    <p:sldId id="531" r:id="rId106"/>
    <p:sldId id="530" r:id="rId107"/>
    <p:sldId id="528" r:id="rId108"/>
    <p:sldId id="529" r:id="rId109"/>
    <p:sldId id="536" r:id="rId110"/>
    <p:sldId id="538" r:id="rId111"/>
    <p:sldId id="537" r:id="rId112"/>
    <p:sldId id="539" r:id="rId113"/>
    <p:sldId id="545" r:id="rId114"/>
    <p:sldId id="544" r:id="rId115"/>
    <p:sldId id="543" r:id="rId116"/>
    <p:sldId id="542" r:id="rId117"/>
    <p:sldId id="541" r:id="rId118"/>
    <p:sldId id="540" r:id="rId119"/>
    <p:sldId id="546" r:id="rId120"/>
    <p:sldId id="550" r:id="rId121"/>
    <p:sldId id="555" r:id="rId122"/>
    <p:sldId id="554" r:id="rId123"/>
    <p:sldId id="553" r:id="rId124"/>
    <p:sldId id="551" r:id="rId125"/>
    <p:sldId id="552" r:id="rId126"/>
    <p:sldId id="526" r:id="rId127"/>
    <p:sldId id="491" r:id="rId128"/>
    <p:sldId id="490" r:id="rId129"/>
    <p:sldId id="487" r:id="rId130"/>
    <p:sldId id="556" r:id="rId131"/>
    <p:sldId id="488" r:id="rId132"/>
    <p:sldId id="486" r:id="rId133"/>
    <p:sldId id="485" r:id="rId134"/>
    <p:sldId id="484" r:id="rId135"/>
    <p:sldId id="492" r:id="rId136"/>
    <p:sldId id="608" r:id="rId137"/>
    <p:sldId id="611" r:id="rId138"/>
    <p:sldId id="612" r:id="rId139"/>
    <p:sldId id="609" r:id="rId140"/>
    <p:sldId id="610" r:id="rId141"/>
    <p:sldId id="613" r:id="rId142"/>
    <p:sldId id="614" r:id="rId143"/>
    <p:sldId id="615" r:id="rId144"/>
    <p:sldId id="623" r:id="rId145"/>
    <p:sldId id="616" r:id="rId146"/>
    <p:sldId id="617" r:id="rId147"/>
    <p:sldId id="618" r:id="rId148"/>
    <p:sldId id="619" r:id="rId149"/>
    <p:sldId id="620" r:id="rId150"/>
    <p:sldId id="622" r:id="rId151"/>
    <p:sldId id="621" r:id="rId152"/>
    <p:sldId id="624" r:id="rId153"/>
    <p:sldId id="625" r:id="rId154"/>
    <p:sldId id="626" r:id="rId155"/>
    <p:sldId id="627" r:id="rId156"/>
    <p:sldId id="628" r:id="rId157"/>
    <p:sldId id="629" r:id="rId158"/>
    <p:sldId id="630" r:id="rId159"/>
    <p:sldId id="607" r:id="rId160"/>
    <p:sldId id="464" r:id="rId161"/>
    <p:sldId id="462" r:id="rId162"/>
    <p:sldId id="461" r:id="rId163"/>
    <p:sldId id="460" r:id="rId164"/>
    <p:sldId id="458" r:id="rId165"/>
    <p:sldId id="452" r:id="rId166"/>
    <p:sldId id="448" r:id="rId167"/>
    <p:sldId id="449" r:id="rId168"/>
    <p:sldId id="450" r:id="rId169"/>
    <p:sldId id="451" r:id="rId170"/>
    <p:sldId id="453" r:id="rId171"/>
    <p:sldId id="454" r:id="rId172"/>
    <p:sldId id="455" r:id="rId173"/>
    <p:sldId id="456" r:id="rId174"/>
    <p:sldId id="457" r:id="rId175"/>
    <p:sldId id="465" r:id="rId176"/>
    <p:sldId id="466" r:id="rId177"/>
    <p:sldId id="467" r:id="rId178"/>
    <p:sldId id="468" r:id="rId179"/>
    <p:sldId id="469" r:id="rId180"/>
    <p:sldId id="470" r:id="rId181"/>
    <p:sldId id="471" r:id="rId182"/>
    <p:sldId id="472" r:id="rId183"/>
    <p:sldId id="473" r:id="rId184"/>
    <p:sldId id="474" r:id="rId185"/>
    <p:sldId id="445" r:id="rId186"/>
    <p:sldId id="596" r:id="rId187"/>
    <p:sldId id="582" r:id="rId188"/>
    <p:sldId id="595" r:id="rId189"/>
    <p:sldId id="594" r:id="rId190"/>
    <p:sldId id="593" r:id="rId191"/>
    <p:sldId id="592" r:id="rId192"/>
    <p:sldId id="591" r:id="rId193"/>
    <p:sldId id="590" r:id="rId194"/>
    <p:sldId id="589" r:id="rId195"/>
    <p:sldId id="588" r:id="rId196"/>
    <p:sldId id="587" r:id="rId197"/>
    <p:sldId id="586" r:id="rId198"/>
    <p:sldId id="585" r:id="rId199"/>
    <p:sldId id="584" r:id="rId200"/>
    <p:sldId id="583" r:id="rId201"/>
    <p:sldId id="581" r:id="rId202"/>
    <p:sldId id="580" r:id="rId203"/>
    <p:sldId id="579" r:id="rId204"/>
    <p:sldId id="578" r:id="rId205"/>
    <p:sldId id="577" r:id="rId206"/>
    <p:sldId id="576" r:id="rId207"/>
    <p:sldId id="575" r:id="rId208"/>
    <p:sldId id="574" r:id="rId209"/>
    <p:sldId id="573" r:id="rId210"/>
    <p:sldId id="572" r:id="rId211"/>
    <p:sldId id="571" r:id="rId212"/>
    <p:sldId id="570" r:id="rId213"/>
    <p:sldId id="569" r:id="rId214"/>
    <p:sldId id="568" r:id="rId215"/>
    <p:sldId id="567" r:id="rId216"/>
    <p:sldId id="566" r:id="rId217"/>
    <p:sldId id="565" r:id="rId218"/>
    <p:sldId id="564" r:id="rId219"/>
    <p:sldId id="563" r:id="rId220"/>
    <p:sldId id="562" r:id="rId221"/>
    <p:sldId id="561" r:id="rId222"/>
    <p:sldId id="560" r:id="rId223"/>
    <p:sldId id="559" r:id="rId224"/>
    <p:sldId id="558" r:id="rId2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" y="-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notesMaster" Target="notesMasters/notesMaster1.xml"/><Relationship Id="rId227" Type="http://schemas.openxmlformats.org/officeDocument/2006/relationships/printerSettings" Target="printerSettings/printerSettings1.bin"/><Relationship Id="rId228" Type="http://schemas.openxmlformats.org/officeDocument/2006/relationships/presProps" Target="presProps.xml"/><Relationship Id="rId229" Type="http://schemas.openxmlformats.org/officeDocument/2006/relationships/viewProps" Target="viewProps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30" Type="http://schemas.openxmlformats.org/officeDocument/2006/relationships/theme" Target="theme/theme1.xml"/><Relationship Id="rId231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8.emf"/><Relationship Id="rId6" Type="http://schemas.openxmlformats.org/officeDocument/2006/relationships/image" Target="../media/image10.emf"/><Relationship Id="rId7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8.emf"/><Relationship Id="rId6" Type="http://schemas.openxmlformats.org/officeDocument/2006/relationships/image" Target="../media/image10.emf"/><Relationship Id="rId7" Type="http://schemas.openxmlformats.org/officeDocument/2006/relationships/image" Target="../media/image12.emf"/><Relationship Id="rId8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8.emf"/><Relationship Id="rId6" Type="http://schemas.openxmlformats.org/officeDocument/2006/relationships/image" Target="../media/image10.emf"/><Relationship Id="rId7" Type="http://schemas.openxmlformats.org/officeDocument/2006/relationships/image" Target="../media/image12.emf"/><Relationship Id="rId8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8.emf"/><Relationship Id="rId6" Type="http://schemas.openxmlformats.org/officeDocument/2006/relationships/image" Target="../media/image10.emf"/><Relationship Id="rId7" Type="http://schemas.openxmlformats.org/officeDocument/2006/relationships/image" Target="../media/image12.emf"/><Relationship Id="rId8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8.emf"/><Relationship Id="rId6" Type="http://schemas.openxmlformats.org/officeDocument/2006/relationships/image" Target="../media/image10.emf"/><Relationship Id="rId7" Type="http://schemas.openxmlformats.org/officeDocument/2006/relationships/image" Target="../media/image12.emf"/><Relationship Id="rId8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13.emf"/><Relationship Id="rId6" Type="http://schemas.openxmlformats.org/officeDocument/2006/relationships/image" Target="../media/image8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13.emf"/><Relationship Id="rId6" Type="http://schemas.openxmlformats.org/officeDocument/2006/relationships/image" Target="../media/image8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14.emf"/><Relationship Id="rId10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13.emf"/><Relationship Id="rId6" Type="http://schemas.openxmlformats.org/officeDocument/2006/relationships/image" Target="../media/image8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14.emf"/><Relationship Id="rId10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13.emf"/><Relationship Id="rId6" Type="http://schemas.openxmlformats.org/officeDocument/2006/relationships/image" Target="../media/image8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14.emf"/><Relationship Id="rId10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13.emf"/><Relationship Id="rId6" Type="http://schemas.openxmlformats.org/officeDocument/2006/relationships/image" Target="../media/image8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14.emf"/><Relationship Id="rId10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13.emf"/><Relationship Id="rId6" Type="http://schemas.openxmlformats.org/officeDocument/2006/relationships/image" Target="../media/image8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14.emf"/><Relationship Id="rId10" Type="http://schemas.openxmlformats.org/officeDocument/2006/relationships/image" Target="../media/image6.emf"/><Relationship Id="rId11" Type="http://schemas.openxmlformats.org/officeDocument/2006/relationships/image" Target="../media/image15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6.emf"/><Relationship Id="rId1" Type="http://schemas.openxmlformats.org/officeDocument/2006/relationships/image" Target="../media/image7.emf"/><Relationship Id="rId2" Type="http://schemas.openxmlformats.org/officeDocument/2006/relationships/image" Target="../media/image9.emf"/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13.emf"/><Relationship Id="rId6" Type="http://schemas.openxmlformats.org/officeDocument/2006/relationships/image" Target="../media/image8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14.emf"/><Relationship Id="rId10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6.emf"/><Relationship Id="rId13" Type="http://schemas.openxmlformats.org/officeDocument/2006/relationships/image" Target="../media/image17.emf"/><Relationship Id="rId1" Type="http://schemas.openxmlformats.org/officeDocument/2006/relationships/image" Target="../media/image7.emf"/><Relationship Id="rId2" Type="http://schemas.openxmlformats.org/officeDocument/2006/relationships/image" Target="../media/image9.emf"/><Relationship Id="rId3" Type="http://schemas.openxmlformats.org/officeDocument/2006/relationships/image" Target="../media/image5.emf"/><Relationship Id="rId4" Type="http://schemas.openxmlformats.org/officeDocument/2006/relationships/image" Target="../media/image11.emf"/><Relationship Id="rId5" Type="http://schemas.openxmlformats.org/officeDocument/2006/relationships/image" Target="../media/image13.emf"/><Relationship Id="rId6" Type="http://schemas.openxmlformats.org/officeDocument/2006/relationships/image" Target="../media/image8.emf"/><Relationship Id="rId7" Type="http://schemas.openxmlformats.org/officeDocument/2006/relationships/image" Target="../media/image10.emf"/><Relationship Id="rId8" Type="http://schemas.openxmlformats.org/officeDocument/2006/relationships/image" Target="../media/image12.emf"/><Relationship Id="rId9" Type="http://schemas.openxmlformats.org/officeDocument/2006/relationships/image" Target="../media/image14.emf"/><Relationship Id="rId10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8.emf"/><Relationship Id="rId5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8.emf"/><Relationship Id="rId5" Type="http://schemas.openxmlformats.org/officeDocument/2006/relationships/image" Target="../media/image10.emf"/><Relationship Id="rId6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8.emf"/><Relationship Id="rId5" Type="http://schemas.openxmlformats.org/officeDocument/2006/relationships/image" Target="../media/image10.emf"/><Relationship Id="rId6" Type="http://schemas.openxmlformats.org/officeDocument/2006/relationships/image" Target="../media/image6.emf"/><Relationship Id="rId1" Type="http://schemas.openxmlformats.org/officeDocument/2006/relationships/image" Target="../media/image7.emf"/><Relationship Id="rId2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B28C3-4F91-AF45-93A3-D734041FAB83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40F98-981B-F34A-A2E4-E2198C477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2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3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4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2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C0B4-C076-774C-BF94-9F1F780BDDF4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075A-5497-964D-986D-AA8A1DBF7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tags" Target="../tags/tag99.xml"/><Relationship Id="rId2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tags" Target="../tags/tag100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tags" Target="../tags/tag101.xml"/><Relationship Id="rId2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tags" Target="../tags/tag102.xml"/><Relationship Id="rId2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tags" Target="../tags/tag104.xml"/><Relationship Id="rId2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tags" Target="../tags/tag105.xml"/><Relationship Id="rId2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tags" Target="../tags/tag106.xml"/><Relationship Id="rId2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tags" Target="../tags/tag108.xml"/><Relationship Id="rId2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tags" Target="../tags/tag110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tags" Target="../tags/tag116.xml"/><Relationship Id="rId2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tags" Target="../tags/tag118.xml"/><Relationship Id="rId2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tags" Target="../tags/tag119.xml"/><Relationship Id="rId2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tags" Target="../tags/tag120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tags" Target="../tags/tag121.xml"/><Relationship Id="rId2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tags" Target="../tags/tag122.xml"/><Relationship Id="rId2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tags" Target="../tags/tag123.xml"/><Relationship Id="rId2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tags" Target="../tags/tag124.xml"/><Relationship Id="rId2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tags" Target="../tags/tag125.xml"/><Relationship Id="rId2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tags" Target="../tags/tag126.xml"/><Relationship Id="rId2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tags" Target="../tags/tag127.xml"/><Relationship Id="rId2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tags" Target="../tags/tag128.xml"/><Relationship Id="rId2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tags" Target="../tags/tag129.xml"/><Relationship Id="rId2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tags" Target="../tags/tag130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tags" Target="../tags/tag131.xml"/><Relationship Id="rId2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tags" Target="../tags/tag132.xml"/><Relationship Id="rId2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tags" Target="../tags/tag133.xml"/><Relationship Id="rId2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tags" Target="../tags/tag134.xml"/><Relationship Id="rId2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tags" Target="../tags/tag135.xml"/><Relationship Id="rId2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tags" Target="../tags/tag136.xml"/><Relationship Id="rId2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tags" Target="../tags/tag137.xml"/><Relationship Id="rId2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tags" Target="../tags/tag138.xml"/><Relationship Id="rId2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tags" Target="../tags/tag139.xml"/><Relationship Id="rId2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tags" Target="../tags/tag140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tags" Target="../tags/tag141.xml"/><Relationship Id="rId2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tags" Target="../tags/tag142.xml"/><Relationship Id="rId2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tags" Target="../tags/tag143.xml"/><Relationship Id="rId2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tags" Target="../tags/tag144.xml"/><Relationship Id="rId2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tags" Target="../tags/tag145.xml"/><Relationship Id="rId2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tags" Target="../tags/tag146.xml"/><Relationship Id="rId2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tags" Target="../tags/tag147.xml"/><Relationship Id="rId2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tags" Target="../tags/tag148.xml"/><Relationship Id="rId2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microsoft.com/office/2007/relationships/hdphoto" Target="../media/hdphoto2.wdp"/><Relationship Id="rId1" Type="http://schemas.openxmlformats.org/officeDocument/2006/relationships/tags" Target="../tags/tag149.xml"/><Relationship Id="rId2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3.wdp"/><Relationship Id="rId5" Type="http://schemas.microsoft.com/office/2007/relationships/hdphoto" Target="../media/hdphoto4.wdp"/><Relationship Id="rId6" Type="http://schemas.openxmlformats.org/officeDocument/2006/relationships/image" Target="../media/image1.jpeg"/><Relationship Id="rId7" Type="http://schemas.microsoft.com/office/2007/relationships/hdphoto" Target="../media/hdphoto1.wdp"/><Relationship Id="rId8" Type="http://schemas.microsoft.com/office/2007/relationships/hdphoto" Target="../media/hdphoto2.wdp"/><Relationship Id="rId1" Type="http://schemas.openxmlformats.org/officeDocument/2006/relationships/tags" Target="../tags/tag150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3.wdp"/><Relationship Id="rId5" Type="http://schemas.microsoft.com/office/2007/relationships/hdphoto" Target="../media/hdphoto5.wdp"/><Relationship Id="rId6" Type="http://schemas.microsoft.com/office/2007/relationships/hdphoto" Target="../media/hdphoto4.wdp"/><Relationship Id="rId7" Type="http://schemas.microsoft.com/office/2007/relationships/hdphoto" Target="../media/hdphoto6.wdp"/><Relationship Id="rId8" Type="http://schemas.openxmlformats.org/officeDocument/2006/relationships/image" Target="../media/image1.jpeg"/><Relationship Id="rId9" Type="http://schemas.microsoft.com/office/2007/relationships/hdphoto" Target="../media/hdphoto1.wdp"/><Relationship Id="rId10" Type="http://schemas.microsoft.com/office/2007/relationships/hdphoto" Target="../media/hdphoto2.wdp"/><Relationship Id="rId1" Type="http://schemas.openxmlformats.org/officeDocument/2006/relationships/tags" Target="../tags/tag151.xml"/><Relationship Id="rId2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3.wdp"/><Relationship Id="rId5" Type="http://schemas.microsoft.com/office/2007/relationships/hdphoto" Target="../media/hdphoto5.wdp"/><Relationship Id="rId6" Type="http://schemas.microsoft.com/office/2007/relationships/hdphoto" Target="../media/hdphoto4.wdp"/><Relationship Id="rId7" Type="http://schemas.microsoft.com/office/2007/relationships/hdphoto" Target="../media/hdphoto6.wdp"/><Relationship Id="rId8" Type="http://schemas.openxmlformats.org/officeDocument/2006/relationships/image" Target="../media/image1.jpeg"/><Relationship Id="rId9" Type="http://schemas.microsoft.com/office/2007/relationships/hdphoto" Target="../media/hdphoto1.wdp"/><Relationship Id="rId10" Type="http://schemas.microsoft.com/office/2007/relationships/hdphoto" Target="../media/hdphoto2.wdp"/><Relationship Id="rId1" Type="http://schemas.openxmlformats.org/officeDocument/2006/relationships/tags" Target="../tags/tag152.xml"/><Relationship Id="rId2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3.wdp"/><Relationship Id="rId5" Type="http://schemas.microsoft.com/office/2007/relationships/hdphoto" Target="../media/hdphoto5.wdp"/><Relationship Id="rId6" Type="http://schemas.microsoft.com/office/2007/relationships/hdphoto" Target="../media/hdphoto4.wdp"/><Relationship Id="rId7" Type="http://schemas.microsoft.com/office/2007/relationships/hdphoto" Target="../media/hdphoto6.wdp"/><Relationship Id="rId8" Type="http://schemas.openxmlformats.org/officeDocument/2006/relationships/image" Target="../media/image1.jpeg"/><Relationship Id="rId9" Type="http://schemas.microsoft.com/office/2007/relationships/hdphoto" Target="../media/hdphoto1.wdp"/><Relationship Id="rId10" Type="http://schemas.microsoft.com/office/2007/relationships/hdphoto" Target="../media/hdphoto2.wdp"/><Relationship Id="rId1" Type="http://schemas.openxmlformats.org/officeDocument/2006/relationships/tags" Target="../tags/tag153.xml"/><Relationship Id="rId2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microsoft.com/office/2007/relationships/hdphoto" Target="../media/hdphoto2.wdp"/><Relationship Id="rId1" Type="http://schemas.openxmlformats.org/officeDocument/2006/relationships/tags" Target="../tags/tag15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4" Type="http://schemas.microsoft.com/office/2007/relationships/hdphoto" Target="../media/hdphoto7.wdp"/><Relationship Id="rId5" Type="http://schemas.openxmlformats.org/officeDocument/2006/relationships/image" Target="../media/image2.jpeg"/><Relationship Id="rId6" Type="http://schemas.microsoft.com/office/2007/relationships/hdphoto" Target="../media/hdphoto3.wdp"/><Relationship Id="rId7" Type="http://schemas.microsoft.com/office/2007/relationships/hdphoto" Target="../media/hdphoto5.wdp"/><Relationship Id="rId8" Type="http://schemas.microsoft.com/office/2007/relationships/hdphoto" Target="../media/hdphoto4.wdp"/><Relationship Id="rId9" Type="http://schemas.microsoft.com/office/2007/relationships/hdphoto" Target="../media/hdphoto6.wdp"/><Relationship Id="rId10" Type="http://schemas.openxmlformats.org/officeDocument/2006/relationships/image" Target="../media/image1.jpeg"/></Relationships>
</file>

<file path=ppt/slides/_rels/slide19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microsoft.com/office/2007/relationships/hdphoto" Target="../media/hdphoto1.wdp"/><Relationship Id="rId13" Type="http://schemas.microsoft.com/office/2007/relationships/hdphoto" Target="../media/hdphoto2.wdp"/><Relationship Id="rId1" Type="http://schemas.openxmlformats.org/officeDocument/2006/relationships/tags" Target="../tags/tag15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4" Type="http://schemas.microsoft.com/office/2007/relationships/hdphoto" Target="../media/hdphoto7.wdp"/><Relationship Id="rId5" Type="http://schemas.microsoft.com/office/2007/relationships/hdphoto" Target="../media/hdphoto8.wdp"/><Relationship Id="rId6" Type="http://schemas.openxmlformats.org/officeDocument/2006/relationships/image" Target="../media/image2.jpeg"/><Relationship Id="rId7" Type="http://schemas.microsoft.com/office/2007/relationships/hdphoto" Target="../media/hdphoto3.wdp"/><Relationship Id="rId8" Type="http://schemas.microsoft.com/office/2007/relationships/hdphoto" Target="../media/hdphoto5.wdp"/><Relationship Id="rId9" Type="http://schemas.microsoft.com/office/2007/relationships/hdphoto" Target="../media/hdphoto4.wdp"/><Relationship Id="rId10" Type="http://schemas.microsoft.com/office/2007/relationships/hdphoto" Target="../media/hdphoto6.wdp"/></Relationships>
</file>

<file path=ppt/slides/_rels/slide195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6.wdp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5" Type="http://schemas.microsoft.com/office/2007/relationships/hdphoto" Target="../media/hdphoto2.wdp"/><Relationship Id="rId16" Type="http://schemas.microsoft.com/office/2007/relationships/hdphoto" Target="../media/hdphoto10.wdp"/><Relationship Id="rId17" Type="http://schemas.microsoft.com/office/2007/relationships/hdphoto" Target="../media/hdphoto11.wdp"/><Relationship Id="rId1" Type="http://schemas.openxmlformats.org/officeDocument/2006/relationships/tags" Target="../tags/tag15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4" Type="http://schemas.microsoft.com/office/2007/relationships/hdphoto" Target="../media/hdphoto7.wdp"/><Relationship Id="rId5" Type="http://schemas.microsoft.com/office/2007/relationships/hdphoto" Target="../media/hdphoto8.wdp"/><Relationship Id="rId6" Type="http://schemas.openxmlformats.org/officeDocument/2006/relationships/image" Target="../media/image4.jpeg"/><Relationship Id="rId7" Type="http://schemas.microsoft.com/office/2007/relationships/hdphoto" Target="../media/hdphoto9.wdp"/><Relationship Id="rId8" Type="http://schemas.openxmlformats.org/officeDocument/2006/relationships/image" Target="../media/image2.jpeg"/><Relationship Id="rId9" Type="http://schemas.microsoft.com/office/2007/relationships/hdphoto" Target="../media/hdphoto3.wdp"/><Relationship Id="rId10" Type="http://schemas.microsoft.com/office/2007/relationships/hdphoto" Target="../media/hdphoto5.wdp"/></Relationships>
</file>

<file path=ppt/slides/_rels/slide196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6.wdp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5" Type="http://schemas.microsoft.com/office/2007/relationships/hdphoto" Target="../media/hdphoto2.wdp"/><Relationship Id="rId16" Type="http://schemas.microsoft.com/office/2007/relationships/hdphoto" Target="../media/hdphoto10.wdp"/><Relationship Id="rId17" Type="http://schemas.microsoft.com/office/2007/relationships/hdphoto" Target="../media/hdphoto11.wdp"/><Relationship Id="rId1" Type="http://schemas.openxmlformats.org/officeDocument/2006/relationships/tags" Target="../tags/tag15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4" Type="http://schemas.microsoft.com/office/2007/relationships/hdphoto" Target="../media/hdphoto7.wdp"/><Relationship Id="rId5" Type="http://schemas.microsoft.com/office/2007/relationships/hdphoto" Target="../media/hdphoto8.wdp"/><Relationship Id="rId6" Type="http://schemas.openxmlformats.org/officeDocument/2006/relationships/image" Target="../media/image4.jpeg"/><Relationship Id="rId7" Type="http://schemas.microsoft.com/office/2007/relationships/hdphoto" Target="../media/hdphoto9.wdp"/><Relationship Id="rId8" Type="http://schemas.openxmlformats.org/officeDocument/2006/relationships/image" Target="../media/image2.jpeg"/><Relationship Id="rId9" Type="http://schemas.microsoft.com/office/2007/relationships/hdphoto" Target="../media/hdphoto3.wdp"/><Relationship Id="rId10" Type="http://schemas.microsoft.com/office/2007/relationships/hdphoto" Target="../media/hdphoto5.wdp"/></Relationships>
</file>

<file path=ppt/slides/_rels/slide197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6.wdp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5" Type="http://schemas.microsoft.com/office/2007/relationships/hdphoto" Target="../media/hdphoto2.wdp"/><Relationship Id="rId16" Type="http://schemas.microsoft.com/office/2007/relationships/hdphoto" Target="../media/hdphoto10.wdp"/><Relationship Id="rId17" Type="http://schemas.microsoft.com/office/2007/relationships/hdphoto" Target="../media/hdphoto11.wdp"/><Relationship Id="rId1" Type="http://schemas.openxmlformats.org/officeDocument/2006/relationships/tags" Target="../tags/tag15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4" Type="http://schemas.microsoft.com/office/2007/relationships/hdphoto" Target="../media/hdphoto7.wdp"/><Relationship Id="rId5" Type="http://schemas.microsoft.com/office/2007/relationships/hdphoto" Target="../media/hdphoto8.wdp"/><Relationship Id="rId6" Type="http://schemas.openxmlformats.org/officeDocument/2006/relationships/image" Target="../media/image4.jpeg"/><Relationship Id="rId7" Type="http://schemas.microsoft.com/office/2007/relationships/hdphoto" Target="../media/hdphoto9.wdp"/><Relationship Id="rId8" Type="http://schemas.openxmlformats.org/officeDocument/2006/relationships/image" Target="../media/image2.jpeg"/><Relationship Id="rId9" Type="http://schemas.microsoft.com/office/2007/relationships/hdphoto" Target="../media/hdphoto3.wdp"/><Relationship Id="rId10" Type="http://schemas.microsoft.com/office/2007/relationships/hdphoto" Target="../media/hdphoto5.wdp"/></Relationships>
</file>

<file path=ppt/slides/_rels/slide198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6.wdp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5" Type="http://schemas.microsoft.com/office/2007/relationships/hdphoto" Target="../media/hdphoto2.wdp"/><Relationship Id="rId16" Type="http://schemas.microsoft.com/office/2007/relationships/hdphoto" Target="../media/hdphoto10.wdp"/><Relationship Id="rId17" Type="http://schemas.microsoft.com/office/2007/relationships/hdphoto" Target="../media/hdphoto11.wdp"/><Relationship Id="rId1" Type="http://schemas.openxmlformats.org/officeDocument/2006/relationships/tags" Target="../tags/tag15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4" Type="http://schemas.microsoft.com/office/2007/relationships/hdphoto" Target="../media/hdphoto7.wdp"/><Relationship Id="rId5" Type="http://schemas.microsoft.com/office/2007/relationships/hdphoto" Target="../media/hdphoto8.wdp"/><Relationship Id="rId6" Type="http://schemas.openxmlformats.org/officeDocument/2006/relationships/image" Target="../media/image4.jpeg"/><Relationship Id="rId7" Type="http://schemas.microsoft.com/office/2007/relationships/hdphoto" Target="../media/hdphoto9.wdp"/><Relationship Id="rId8" Type="http://schemas.openxmlformats.org/officeDocument/2006/relationships/image" Target="../media/image2.jpeg"/><Relationship Id="rId9" Type="http://schemas.microsoft.com/office/2007/relationships/hdphoto" Target="../media/hdphoto3.wdp"/><Relationship Id="rId10" Type="http://schemas.microsoft.com/office/2007/relationships/hdphoto" Target="../media/hdphoto5.wdp"/></Relationships>
</file>

<file path=ppt/slides/_rels/slide199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6.wdp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5" Type="http://schemas.microsoft.com/office/2007/relationships/hdphoto" Target="../media/hdphoto2.wdp"/><Relationship Id="rId16" Type="http://schemas.microsoft.com/office/2007/relationships/hdphoto" Target="../media/hdphoto10.wdp"/><Relationship Id="rId17" Type="http://schemas.microsoft.com/office/2007/relationships/hdphoto" Target="../media/hdphoto11.wdp"/><Relationship Id="rId1" Type="http://schemas.openxmlformats.org/officeDocument/2006/relationships/tags" Target="../tags/tag16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4" Type="http://schemas.microsoft.com/office/2007/relationships/hdphoto" Target="../media/hdphoto7.wdp"/><Relationship Id="rId5" Type="http://schemas.microsoft.com/office/2007/relationships/hdphoto" Target="../media/hdphoto8.wdp"/><Relationship Id="rId6" Type="http://schemas.openxmlformats.org/officeDocument/2006/relationships/image" Target="../media/image4.jpeg"/><Relationship Id="rId7" Type="http://schemas.microsoft.com/office/2007/relationships/hdphoto" Target="../media/hdphoto9.wdp"/><Relationship Id="rId8" Type="http://schemas.openxmlformats.org/officeDocument/2006/relationships/image" Target="../media/image2.jpeg"/><Relationship Id="rId9" Type="http://schemas.microsoft.com/office/2007/relationships/hdphoto" Target="../media/hdphoto3.wdp"/><Relationship Id="rId10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6.wdp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5" Type="http://schemas.microsoft.com/office/2007/relationships/hdphoto" Target="../media/hdphoto2.wdp"/><Relationship Id="rId16" Type="http://schemas.microsoft.com/office/2007/relationships/hdphoto" Target="../media/hdphoto10.wdp"/><Relationship Id="rId17" Type="http://schemas.microsoft.com/office/2007/relationships/hdphoto" Target="../media/hdphoto11.wdp"/><Relationship Id="rId1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4" Type="http://schemas.microsoft.com/office/2007/relationships/hdphoto" Target="../media/hdphoto7.wdp"/><Relationship Id="rId5" Type="http://schemas.microsoft.com/office/2007/relationships/hdphoto" Target="../media/hdphoto8.wdp"/><Relationship Id="rId6" Type="http://schemas.openxmlformats.org/officeDocument/2006/relationships/image" Target="../media/image4.jpeg"/><Relationship Id="rId7" Type="http://schemas.microsoft.com/office/2007/relationships/hdphoto" Target="../media/hdphoto9.wdp"/><Relationship Id="rId8" Type="http://schemas.openxmlformats.org/officeDocument/2006/relationships/image" Target="../media/image2.jpeg"/><Relationship Id="rId9" Type="http://schemas.microsoft.com/office/2007/relationships/hdphoto" Target="../media/hdphoto3.wdp"/><Relationship Id="rId10" Type="http://schemas.microsoft.com/office/2007/relationships/hdphoto" Target="../media/hdphoto5.wdp"/></Relationships>
</file>

<file path=ppt/slides/_rels/slide201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6.wdp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5" Type="http://schemas.microsoft.com/office/2007/relationships/hdphoto" Target="../media/hdphoto2.wdp"/><Relationship Id="rId16" Type="http://schemas.microsoft.com/office/2007/relationships/hdphoto" Target="../media/hdphoto10.wdp"/><Relationship Id="rId17" Type="http://schemas.microsoft.com/office/2007/relationships/hdphoto" Target="../media/hdphoto11.wdp"/><Relationship Id="rId1" Type="http://schemas.openxmlformats.org/officeDocument/2006/relationships/tags" Target="../tags/tag16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4" Type="http://schemas.microsoft.com/office/2007/relationships/hdphoto" Target="../media/hdphoto7.wdp"/><Relationship Id="rId5" Type="http://schemas.microsoft.com/office/2007/relationships/hdphoto" Target="../media/hdphoto8.wdp"/><Relationship Id="rId6" Type="http://schemas.openxmlformats.org/officeDocument/2006/relationships/image" Target="../media/image4.jpeg"/><Relationship Id="rId7" Type="http://schemas.microsoft.com/office/2007/relationships/hdphoto" Target="../media/hdphoto9.wdp"/><Relationship Id="rId8" Type="http://schemas.openxmlformats.org/officeDocument/2006/relationships/image" Target="../media/image2.jpeg"/><Relationship Id="rId9" Type="http://schemas.microsoft.com/office/2007/relationships/hdphoto" Target="../media/hdphoto3.wdp"/><Relationship Id="rId10" Type="http://schemas.microsoft.com/office/2007/relationships/hdphoto" Target="../media/hdphoto5.wdp"/></Relationships>
</file>

<file path=ppt/slides/_rels/slide202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microsoft.com/office/2007/relationships/hdphoto" Target="../media/hdphoto6.wdp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5" Type="http://schemas.microsoft.com/office/2007/relationships/hdphoto" Target="../media/hdphoto2.wdp"/><Relationship Id="rId16" Type="http://schemas.microsoft.com/office/2007/relationships/hdphoto" Target="../media/hdphoto10.wdp"/><Relationship Id="rId17" Type="http://schemas.microsoft.com/office/2007/relationships/hdphoto" Target="../media/hdphoto11.wdp"/><Relationship Id="rId1" Type="http://schemas.openxmlformats.org/officeDocument/2006/relationships/tags" Target="../tags/tag16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4" Type="http://schemas.microsoft.com/office/2007/relationships/hdphoto" Target="../media/hdphoto7.wdp"/><Relationship Id="rId5" Type="http://schemas.microsoft.com/office/2007/relationships/hdphoto" Target="../media/hdphoto8.wdp"/><Relationship Id="rId6" Type="http://schemas.openxmlformats.org/officeDocument/2006/relationships/image" Target="../media/image4.jpeg"/><Relationship Id="rId7" Type="http://schemas.microsoft.com/office/2007/relationships/hdphoto" Target="../media/hdphoto9.wdp"/><Relationship Id="rId8" Type="http://schemas.openxmlformats.org/officeDocument/2006/relationships/image" Target="../media/image2.jpeg"/><Relationship Id="rId9" Type="http://schemas.microsoft.com/office/2007/relationships/hdphoto" Target="../media/hdphoto3.wdp"/><Relationship Id="rId10" Type="http://schemas.microsoft.com/office/2007/relationships/hdphoto" Target="../media/hdphoto5.wdp"/></Relationships>
</file>

<file path=ppt/slides/_rels/slide20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5.emf"/><Relationship Id="rId19" Type="http://schemas.microsoft.com/office/2007/relationships/hdphoto" Target="../media/hdphoto10.wdp"/><Relationship Id="rId1" Type="http://schemas.openxmlformats.org/officeDocument/2006/relationships/vmlDrawing" Target="../drawings/vmlDrawing1.vml"/><Relationship Id="rId2" Type="http://schemas.openxmlformats.org/officeDocument/2006/relationships/tags" Target="../tags/tag164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/Relationships>
</file>

<file path=ppt/slides/_rels/slide20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image" Target="../media/image6.emf"/><Relationship Id="rId21" Type="http://schemas.microsoft.com/office/2007/relationships/hdphoto" Target="../media/hdphoto10.wdp"/><Relationship Id="rId22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2.bin"/><Relationship Id="rId18" Type="http://schemas.openxmlformats.org/officeDocument/2006/relationships/image" Target="../media/image5.emf"/><Relationship Id="rId19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tags" Target="../tags/tag165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/Relationships>
</file>

<file path=ppt/slides/_rels/slide20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image" Target="../media/image6.emf"/><Relationship Id="rId21" Type="http://schemas.microsoft.com/office/2007/relationships/hdphoto" Target="../media/hdphoto10.wdp"/><Relationship Id="rId22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4.bin"/><Relationship Id="rId18" Type="http://schemas.openxmlformats.org/officeDocument/2006/relationships/image" Target="../media/image5.emf"/><Relationship Id="rId19" Type="http://schemas.openxmlformats.org/officeDocument/2006/relationships/oleObject" Target="../embeddings/oleObject5.bin"/><Relationship Id="rId1" Type="http://schemas.openxmlformats.org/officeDocument/2006/relationships/vmlDrawing" Target="../drawings/vmlDrawing3.vml"/><Relationship Id="rId2" Type="http://schemas.openxmlformats.org/officeDocument/2006/relationships/tags" Target="../tags/tag166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/Relationships>
</file>

<file path=ppt/slides/_rels/slide20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image" Target="../media/image5.emf"/><Relationship Id="rId21" Type="http://schemas.openxmlformats.org/officeDocument/2006/relationships/oleObject" Target="../embeddings/oleObject8.bin"/><Relationship Id="rId22" Type="http://schemas.openxmlformats.org/officeDocument/2006/relationships/image" Target="../media/image6.emf"/><Relationship Id="rId23" Type="http://schemas.microsoft.com/office/2007/relationships/hdphoto" Target="../media/hdphoto10.wdp"/><Relationship Id="rId24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6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tags" Target="../tags/tag167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/Relationships>
</file>

<file path=ppt/slides/_rels/slide20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image" Target="../media/image5.emf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8.emf"/><Relationship Id="rId23" Type="http://schemas.openxmlformats.org/officeDocument/2006/relationships/oleObject" Target="../embeddings/oleObject12.bin"/><Relationship Id="rId24" Type="http://schemas.openxmlformats.org/officeDocument/2006/relationships/image" Target="../media/image6.emf"/><Relationship Id="rId25" Type="http://schemas.microsoft.com/office/2007/relationships/hdphoto" Target="../media/hdphoto10.wdp"/><Relationship Id="rId26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tags" Target="../tags/tag168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/Relationships>
</file>

<file path=ppt/slides/_rels/slide20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image" Target="../media/image5.emf"/><Relationship Id="rId21" Type="http://schemas.openxmlformats.org/officeDocument/2006/relationships/oleObject" Target="../embeddings/oleObject15.bin"/><Relationship Id="rId22" Type="http://schemas.openxmlformats.org/officeDocument/2006/relationships/image" Target="../media/image8.emf"/><Relationship Id="rId23" Type="http://schemas.openxmlformats.org/officeDocument/2006/relationships/oleObject" Target="../embeddings/oleObject16.bin"/><Relationship Id="rId24" Type="http://schemas.openxmlformats.org/officeDocument/2006/relationships/image" Target="../media/image6.emf"/><Relationship Id="rId25" Type="http://schemas.microsoft.com/office/2007/relationships/hdphoto" Target="../media/hdphoto10.wdp"/><Relationship Id="rId26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13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14.bin"/><Relationship Id="rId1" Type="http://schemas.openxmlformats.org/officeDocument/2006/relationships/vmlDrawing" Target="../drawings/vmlDrawing6.vml"/><Relationship Id="rId2" Type="http://schemas.openxmlformats.org/officeDocument/2006/relationships/tags" Target="../tags/tag169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/Relationships>
</file>

<file path=ppt/slides/_rels/slide20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image" Target="../media/image9.emf"/><Relationship Id="rId21" Type="http://schemas.openxmlformats.org/officeDocument/2006/relationships/oleObject" Target="../embeddings/oleObject19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20.bin"/><Relationship Id="rId24" Type="http://schemas.openxmlformats.org/officeDocument/2006/relationships/image" Target="../media/image8.emf"/><Relationship Id="rId25" Type="http://schemas.openxmlformats.org/officeDocument/2006/relationships/oleObject" Target="../embeddings/oleObject21.bin"/><Relationship Id="rId26" Type="http://schemas.openxmlformats.org/officeDocument/2006/relationships/image" Target="../media/image6.emf"/><Relationship Id="rId27" Type="http://schemas.microsoft.com/office/2007/relationships/hdphoto" Target="../media/hdphoto10.wdp"/><Relationship Id="rId28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17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18.bin"/><Relationship Id="rId1" Type="http://schemas.openxmlformats.org/officeDocument/2006/relationships/vmlDrawing" Target="../drawings/vmlDrawing7.vml"/><Relationship Id="rId2" Type="http://schemas.openxmlformats.org/officeDocument/2006/relationships/tags" Target="../tags/tag170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image" Target="../media/image9.emf"/><Relationship Id="rId21" Type="http://schemas.openxmlformats.org/officeDocument/2006/relationships/oleObject" Target="../embeddings/oleObject24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25.bin"/><Relationship Id="rId24" Type="http://schemas.openxmlformats.org/officeDocument/2006/relationships/image" Target="../media/image8.emf"/><Relationship Id="rId25" Type="http://schemas.openxmlformats.org/officeDocument/2006/relationships/oleObject" Target="../embeddings/oleObject26.bin"/><Relationship Id="rId26" Type="http://schemas.openxmlformats.org/officeDocument/2006/relationships/image" Target="../media/image10.emf"/><Relationship Id="rId27" Type="http://schemas.openxmlformats.org/officeDocument/2006/relationships/oleObject" Target="../embeddings/oleObject27.bin"/><Relationship Id="rId28" Type="http://schemas.openxmlformats.org/officeDocument/2006/relationships/image" Target="../media/image6.emf"/><Relationship Id="rId29" Type="http://schemas.microsoft.com/office/2007/relationships/hdphoto" Target="../media/hdphoto10.wdp"/><Relationship Id="rId30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22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23.bin"/><Relationship Id="rId1" Type="http://schemas.openxmlformats.org/officeDocument/2006/relationships/vmlDrawing" Target="../drawings/vmlDrawing8.vml"/><Relationship Id="rId2" Type="http://schemas.openxmlformats.org/officeDocument/2006/relationships/tags" Target="../tags/tag171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/Relationships>
</file>

<file path=ppt/slides/_rels/slide2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image" Target="../media/image9.emf"/><Relationship Id="rId21" Type="http://schemas.openxmlformats.org/officeDocument/2006/relationships/oleObject" Target="../embeddings/oleObject30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31.bin"/><Relationship Id="rId24" Type="http://schemas.openxmlformats.org/officeDocument/2006/relationships/image" Target="../media/image8.emf"/><Relationship Id="rId25" Type="http://schemas.openxmlformats.org/officeDocument/2006/relationships/oleObject" Target="../embeddings/oleObject32.bin"/><Relationship Id="rId26" Type="http://schemas.openxmlformats.org/officeDocument/2006/relationships/image" Target="../media/image10.emf"/><Relationship Id="rId27" Type="http://schemas.openxmlformats.org/officeDocument/2006/relationships/oleObject" Target="../embeddings/oleObject33.bin"/><Relationship Id="rId28" Type="http://schemas.openxmlformats.org/officeDocument/2006/relationships/image" Target="../media/image6.emf"/><Relationship Id="rId29" Type="http://schemas.microsoft.com/office/2007/relationships/hdphoto" Target="../media/hdphoto10.wdp"/><Relationship Id="rId30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28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29.bin"/><Relationship Id="rId1" Type="http://schemas.openxmlformats.org/officeDocument/2006/relationships/vmlDrawing" Target="../drawings/vmlDrawing9.vml"/><Relationship Id="rId2" Type="http://schemas.openxmlformats.org/officeDocument/2006/relationships/tags" Target="../tags/tag17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/Relationships>
</file>

<file path=ppt/slides/_rels/slide2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20" Type="http://schemas.openxmlformats.org/officeDocument/2006/relationships/image" Target="../media/image9.emf"/><Relationship Id="rId21" Type="http://schemas.openxmlformats.org/officeDocument/2006/relationships/oleObject" Target="../embeddings/oleObject36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37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38.bin"/><Relationship Id="rId26" Type="http://schemas.openxmlformats.org/officeDocument/2006/relationships/image" Target="../media/image8.emf"/><Relationship Id="rId27" Type="http://schemas.openxmlformats.org/officeDocument/2006/relationships/oleObject" Target="../embeddings/oleObject39.bin"/><Relationship Id="rId28" Type="http://schemas.openxmlformats.org/officeDocument/2006/relationships/image" Target="../media/image10.emf"/><Relationship Id="rId29" Type="http://schemas.openxmlformats.org/officeDocument/2006/relationships/oleObject" Target="../embeddings/oleObject40.bin"/><Relationship Id="rId30" Type="http://schemas.openxmlformats.org/officeDocument/2006/relationships/image" Target="../media/image6.emf"/><Relationship Id="rId31" Type="http://schemas.microsoft.com/office/2007/relationships/hdphoto" Target="../media/hdphoto10.wdp"/><Relationship Id="rId32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34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35.bin"/><Relationship Id="rId1" Type="http://schemas.openxmlformats.org/officeDocument/2006/relationships/vmlDrawing" Target="../drawings/vmlDrawing10.vml"/><Relationship Id="rId2" Type="http://schemas.openxmlformats.org/officeDocument/2006/relationships/tags" Target="../tags/tag173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/Relationships>
</file>

<file path=ppt/slides/_rels/slide2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43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44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45.bin"/><Relationship Id="rId26" Type="http://schemas.openxmlformats.org/officeDocument/2006/relationships/image" Target="../media/image8.emf"/><Relationship Id="rId27" Type="http://schemas.openxmlformats.org/officeDocument/2006/relationships/oleObject" Target="../embeddings/oleObject46.bin"/><Relationship Id="rId28" Type="http://schemas.openxmlformats.org/officeDocument/2006/relationships/image" Target="../media/image10.e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11.vml"/><Relationship Id="rId2" Type="http://schemas.openxmlformats.org/officeDocument/2006/relationships/tags" Target="../tags/tag174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2.emf"/><Relationship Id="rId31" Type="http://schemas.openxmlformats.org/officeDocument/2006/relationships/oleObject" Target="../embeddings/oleObject48.bin"/><Relationship Id="rId32" Type="http://schemas.openxmlformats.org/officeDocument/2006/relationships/image" Target="../media/image6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microsoft.com/office/2007/relationships/hdphoto" Target="../media/hdphoto10.wdp"/><Relationship Id="rId34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41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42.bin"/></Relationships>
</file>

<file path=ppt/slides/_rels/slide21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51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52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53.bin"/><Relationship Id="rId26" Type="http://schemas.openxmlformats.org/officeDocument/2006/relationships/image" Target="../media/image8.emf"/><Relationship Id="rId27" Type="http://schemas.openxmlformats.org/officeDocument/2006/relationships/oleObject" Target="../embeddings/oleObject54.bin"/><Relationship Id="rId28" Type="http://schemas.openxmlformats.org/officeDocument/2006/relationships/image" Target="../media/image10.e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12.vml"/><Relationship Id="rId2" Type="http://schemas.openxmlformats.org/officeDocument/2006/relationships/tags" Target="../tags/tag175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2.emf"/><Relationship Id="rId31" Type="http://schemas.openxmlformats.org/officeDocument/2006/relationships/oleObject" Target="../embeddings/oleObject56.bin"/><Relationship Id="rId32" Type="http://schemas.openxmlformats.org/officeDocument/2006/relationships/image" Target="../media/image6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microsoft.com/office/2007/relationships/hdphoto" Target="../media/hdphoto10.wdp"/><Relationship Id="rId34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49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50.bin"/></Relationships>
</file>

<file path=ppt/slides/_rels/slide215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59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60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61.bin"/><Relationship Id="rId26" Type="http://schemas.openxmlformats.org/officeDocument/2006/relationships/image" Target="../media/image8.emf"/><Relationship Id="rId27" Type="http://schemas.openxmlformats.org/officeDocument/2006/relationships/oleObject" Target="../embeddings/oleObject62.bin"/><Relationship Id="rId28" Type="http://schemas.openxmlformats.org/officeDocument/2006/relationships/image" Target="../media/image10.emf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13.vml"/><Relationship Id="rId2" Type="http://schemas.openxmlformats.org/officeDocument/2006/relationships/tags" Target="../tags/tag176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2.emf"/><Relationship Id="rId31" Type="http://schemas.openxmlformats.org/officeDocument/2006/relationships/oleObject" Target="../embeddings/oleObject64.bin"/><Relationship Id="rId32" Type="http://schemas.openxmlformats.org/officeDocument/2006/relationships/image" Target="../media/image6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microsoft.com/office/2007/relationships/hdphoto" Target="../media/hdphoto10.wdp"/><Relationship Id="rId34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57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58.bin"/></Relationships>
</file>

<file path=ppt/slides/_rels/slide21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67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68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69.bin"/><Relationship Id="rId26" Type="http://schemas.openxmlformats.org/officeDocument/2006/relationships/image" Target="../media/image8.emf"/><Relationship Id="rId27" Type="http://schemas.openxmlformats.org/officeDocument/2006/relationships/oleObject" Target="../embeddings/oleObject70.bin"/><Relationship Id="rId28" Type="http://schemas.openxmlformats.org/officeDocument/2006/relationships/image" Target="../media/image10.emf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14.vml"/><Relationship Id="rId2" Type="http://schemas.openxmlformats.org/officeDocument/2006/relationships/tags" Target="../tags/tag177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2.emf"/><Relationship Id="rId31" Type="http://schemas.openxmlformats.org/officeDocument/2006/relationships/oleObject" Target="../embeddings/oleObject72.bin"/><Relationship Id="rId32" Type="http://schemas.openxmlformats.org/officeDocument/2006/relationships/image" Target="../media/image6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microsoft.com/office/2007/relationships/hdphoto" Target="../media/hdphoto10.wdp"/><Relationship Id="rId34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65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66.bin"/></Relationships>
</file>

<file path=ppt/slides/_rels/slide21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75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76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77.bin"/><Relationship Id="rId26" Type="http://schemas.openxmlformats.org/officeDocument/2006/relationships/image" Target="../media/image13.emf"/><Relationship Id="rId27" Type="http://schemas.openxmlformats.org/officeDocument/2006/relationships/oleObject" Target="../embeddings/oleObject78.bin"/><Relationship Id="rId28" Type="http://schemas.openxmlformats.org/officeDocument/2006/relationships/image" Target="../media/image8.e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15.vml"/><Relationship Id="rId2" Type="http://schemas.openxmlformats.org/officeDocument/2006/relationships/tags" Target="../tags/tag178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0.emf"/><Relationship Id="rId31" Type="http://schemas.openxmlformats.org/officeDocument/2006/relationships/oleObject" Target="../embeddings/oleObject80.bin"/><Relationship Id="rId32" Type="http://schemas.openxmlformats.org/officeDocument/2006/relationships/image" Target="../media/image12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openxmlformats.org/officeDocument/2006/relationships/oleObject" Target="../embeddings/oleObject81.bin"/><Relationship Id="rId34" Type="http://schemas.openxmlformats.org/officeDocument/2006/relationships/image" Target="../media/image6.emf"/><Relationship Id="rId35" Type="http://schemas.microsoft.com/office/2007/relationships/hdphoto" Target="../media/hdphoto10.wdp"/><Relationship Id="rId36" Type="http://schemas.microsoft.com/office/2007/relationships/hdphoto" Target="../media/hdphoto11.wdp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73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74.bin"/></Relationships>
</file>

<file path=ppt/slides/_rels/slide218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84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85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86.bin"/><Relationship Id="rId26" Type="http://schemas.openxmlformats.org/officeDocument/2006/relationships/image" Target="../media/image13.emf"/><Relationship Id="rId27" Type="http://schemas.openxmlformats.org/officeDocument/2006/relationships/oleObject" Target="../embeddings/oleObject87.bin"/><Relationship Id="rId28" Type="http://schemas.openxmlformats.org/officeDocument/2006/relationships/image" Target="../media/image8.emf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16.vml"/><Relationship Id="rId2" Type="http://schemas.openxmlformats.org/officeDocument/2006/relationships/tags" Target="../tags/tag179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0.emf"/><Relationship Id="rId31" Type="http://schemas.openxmlformats.org/officeDocument/2006/relationships/oleObject" Target="../embeddings/oleObject89.bin"/><Relationship Id="rId32" Type="http://schemas.openxmlformats.org/officeDocument/2006/relationships/image" Target="../media/image12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openxmlformats.org/officeDocument/2006/relationships/oleObject" Target="../embeddings/oleObject90.bin"/><Relationship Id="rId34" Type="http://schemas.openxmlformats.org/officeDocument/2006/relationships/image" Target="../media/image14.emf"/><Relationship Id="rId35" Type="http://schemas.openxmlformats.org/officeDocument/2006/relationships/oleObject" Target="../embeddings/oleObject91.bin"/><Relationship Id="rId36" Type="http://schemas.openxmlformats.org/officeDocument/2006/relationships/image" Target="../media/image6.emf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82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83.bin"/><Relationship Id="rId37" Type="http://schemas.microsoft.com/office/2007/relationships/hdphoto" Target="../media/hdphoto10.wdp"/><Relationship Id="rId38" Type="http://schemas.microsoft.com/office/2007/relationships/hdphoto" Target="../media/hdphoto11.wdp"/></Relationships>
</file>

<file path=ppt/slides/_rels/slide21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94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95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96.bin"/><Relationship Id="rId26" Type="http://schemas.openxmlformats.org/officeDocument/2006/relationships/image" Target="../media/image13.emf"/><Relationship Id="rId27" Type="http://schemas.openxmlformats.org/officeDocument/2006/relationships/oleObject" Target="../embeddings/oleObject97.bin"/><Relationship Id="rId28" Type="http://schemas.openxmlformats.org/officeDocument/2006/relationships/image" Target="../media/image8.e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17.vml"/><Relationship Id="rId2" Type="http://schemas.openxmlformats.org/officeDocument/2006/relationships/tags" Target="../tags/tag180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0.emf"/><Relationship Id="rId31" Type="http://schemas.openxmlformats.org/officeDocument/2006/relationships/oleObject" Target="../embeddings/oleObject99.bin"/><Relationship Id="rId32" Type="http://schemas.openxmlformats.org/officeDocument/2006/relationships/image" Target="../media/image12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openxmlformats.org/officeDocument/2006/relationships/oleObject" Target="../embeddings/oleObject100.bin"/><Relationship Id="rId34" Type="http://schemas.openxmlformats.org/officeDocument/2006/relationships/image" Target="../media/image14.emf"/><Relationship Id="rId35" Type="http://schemas.openxmlformats.org/officeDocument/2006/relationships/oleObject" Target="../embeddings/oleObject101.bin"/><Relationship Id="rId36" Type="http://schemas.openxmlformats.org/officeDocument/2006/relationships/image" Target="../media/image6.emf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92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93.bin"/><Relationship Id="rId37" Type="http://schemas.microsoft.com/office/2007/relationships/hdphoto" Target="../media/hdphoto10.wdp"/><Relationship Id="rId38" Type="http://schemas.microsoft.com/office/2007/relationships/hdphoto" Target="../media/hdphoto1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104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105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106.bin"/><Relationship Id="rId26" Type="http://schemas.openxmlformats.org/officeDocument/2006/relationships/image" Target="../media/image13.emf"/><Relationship Id="rId27" Type="http://schemas.openxmlformats.org/officeDocument/2006/relationships/oleObject" Target="../embeddings/oleObject107.bin"/><Relationship Id="rId28" Type="http://schemas.openxmlformats.org/officeDocument/2006/relationships/image" Target="../media/image8.e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8.vml"/><Relationship Id="rId2" Type="http://schemas.openxmlformats.org/officeDocument/2006/relationships/tags" Target="../tags/tag181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0.emf"/><Relationship Id="rId31" Type="http://schemas.openxmlformats.org/officeDocument/2006/relationships/oleObject" Target="../embeddings/oleObject109.bin"/><Relationship Id="rId32" Type="http://schemas.openxmlformats.org/officeDocument/2006/relationships/image" Target="../media/image12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openxmlformats.org/officeDocument/2006/relationships/oleObject" Target="../embeddings/oleObject110.bin"/><Relationship Id="rId34" Type="http://schemas.openxmlformats.org/officeDocument/2006/relationships/image" Target="../media/image14.emf"/><Relationship Id="rId35" Type="http://schemas.openxmlformats.org/officeDocument/2006/relationships/oleObject" Target="../embeddings/oleObject111.bin"/><Relationship Id="rId36" Type="http://schemas.openxmlformats.org/officeDocument/2006/relationships/image" Target="../media/image6.emf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102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103.bin"/><Relationship Id="rId37" Type="http://schemas.microsoft.com/office/2007/relationships/hdphoto" Target="../media/hdphoto10.wdp"/><Relationship Id="rId38" Type="http://schemas.microsoft.com/office/2007/relationships/hdphoto" Target="../media/hdphoto11.wdp"/></Relationships>
</file>

<file path=ppt/slides/_rels/slide22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114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115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116.bin"/><Relationship Id="rId26" Type="http://schemas.openxmlformats.org/officeDocument/2006/relationships/image" Target="../media/image13.emf"/><Relationship Id="rId27" Type="http://schemas.openxmlformats.org/officeDocument/2006/relationships/oleObject" Target="../embeddings/oleObject117.bin"/><Relationship Id="rId28" Type="http://schemas.openxmlformats.org/officeDocument/2006/relationships/image" Target="../media/image8.emf"/><Relationship Id="rId29" Type="http://schemas.openxmlformats.org/officeDocument/2006/relationships/oleObject" Target="../embeddings/oleObject118.bin"/><Relationship Id="rId1" Type="http://schemas.openxmlformats.org/officeDocument/2006/relationships/vmlDrawing" Target="../drawings/vmlDrawing19.vml"/><Relationship Id="rId2" Type="http://schemas.openxmlformats.org/officeDocument/2006/relationships/tags" Target="../tags/tag18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0.emf"/><Relationship Id="rId31" Type="http://schemas.openxmlformats.org/officeDocument/2006/relationships/oleObject" Target="../embeddings/oleObject119.bin"/><Relationship Id="rId32" Type="http://schemas.openxmlformats.org/officeDocument/2006/relationships/image" Target="../media/image12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openxmlformats.org/officeDocument/2006/relationships/oleObject" Target="../embeddings/oleObject120.bin"/><Relationship Id="rId34" Type="http://schemas.openxmlformats.org/officeDocument/2006/relationships/image" Target="../media/image14.emf"/><Relationship Id="rId35" Type="http://schemas.openxmlformats.org/officeDocument/2006/relationships/oleObject" Target="../embeddings/oleObject121.bin"/><Relationship Id="rId36" Type="http://schemas.openxmlformats.org/officeDocument/2006/relationships/image" Target="../media/image6.emf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112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113.bin"/><Relationship Id="rId37" Type="http://schemas.microsoft.com/office/2007/relationships/hdphoto" Target="../media/hdphoto10.wdp"/><Relationship Id="rId38" Type="http://schemas.microsoft.com/office/2007/relationships/hdphoto" Target="../media/hdphoto11.wdp"/></Relationships>
</file>

<file path=ppt/slides/_rels/slide22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124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125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126.bin"/><Relationship Id="rId26" Type="http://schemas.openxmlformats.org/officeDocument/2006/relationships/image" Target="../media/image13.emf"/><Relationship Id="rId27" Type="http://schemas.openxmlformats.org/officeDocument/2006/relationships/oleObject" Target="../embeddings/oleObject127.bin"/><Relationship Id="rId28" Type="http://schemas.openxmlformats.org/officeDocument/2006/relationships/image" Target="../media/image8.emf"/><Relationship Id="rId29" Type="http://schemas.openxmlformats.org/officeDocument/2006/relationships/oleObject" Target="../embeddings/oleObject128.bin"/><Relationship Id="rId1" Type="http://schemas.openxmlformats.org/officeDocument/2006/relationships/vmlDrawing" Target="../drawings/vmlDrawing20.vml"/><Relationship Id="rId2" Type="http://schemas.openxmlformats.org/officeDocument/2006/relationships/tags" Target="../tags/tag183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0.emf"/><Relationship Id="rId31" Type="http://schemas.openxmlformats.org/officeDocument/2006/relationships/oleObject" Target="../embeddings/oleObject129.bin"/><Relationship Id="rId32" Type="http://schemas.openxmlformats.org/officeDocument/2006/relationships/image" Target="../media/image12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openxmlformats.org/officeDocument/2006/relationships/oleObject" Target="../embeddings/oleObject130.bin"/><Relationship Id="rId34" Type="http://schemas.openxmlformats.org/officeDocument/2006/relationships/image" Target="../media/image14.emf"/><Relationship Id="rId35" Type="http://schemas.openxmlformats.org/officeDocument/2006/relationships/oleObject" Target="../embeddings/oleObject131.bin"/><Relationship Id="rId36" Type="http://schemas.openxmlformats.org/officeDocument/2006/relationships/image" Target="../media/image6.emf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122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123.bin"/><Relationship Id="rId37" Type="http://schemas.openxmlformats.org/officeDocument/2006/relationships/oleObject" Target="../embeddings/oleObject132.bin"/><Relationship Id="rId38" Type="http://schemas.openxmlformats.org/officeDocument/2006/relationships/image" Target="../media/image15.emf"/><Relationship Id="rId39" Type="http://schemas.microsoft.com/office/2007/relationships/hdphoto" Target="../media/hdphoto10.wdp"/><Relationship Id="rId40" Type="http://schemas.microsoft.com/office/2007/relationships/hdphoto" Target="../media/hdphoto11.wdp"/></Relationships>
</file>

<file path=ppt/slides/_rels/slide22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135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136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137.bin"/><Relationship Id="rId26" Type="http://schemas.openxmlformats.org/officeDocument/2006/relationships/image" Target="../media/image13.emf"/><Relationship Id="rId27" Type="http://schemas.openxmlformats.org/officeDocument/2006/relationships/oleObject" Target="../embeddings/oleObject138.bin"/><Relationship Id="rId28" Type="http://schemas.openxmlformats.org/officeDocument/2006/relationships/image" Target="../media/image8.e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21.vml"/><Relationship Id="rId2" Type="http://schemas.openxmlformats.org/officeDocument/2006/relationships/tags" Target="../tags/tag184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0.emf"/><Relationship Id="rId31" Type="http://schemas.openxmlformats.org/officeDocument/2006/relationships/oleObject" Target="../embeddings/oleObject140.bin"/><Relationship Id="rId32" Type="http://schemas.openxmlformats.org/officeDocument/2006/relationships/image" Target="../media/image12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openxmlformats.org/officeDocument/2006/relationships/oleObject" Target="../embeddings/oleObject141.bin"/><Relationship Id="rId34" Type="http://schemas.openxmlformats.org/officeDocument/2006/relationships/image" Target="../media/image14.emf"/><Relationship Id="rId35" Type="http://schemas.openxmlformats.org/officeDocument/2006/relationships/oleObject" Target="../embeddings/oleObject142.bin"/><Relationship Id="rId36" Type="http://schemas.openxmlformats.org/officeDocument/2006/relationships/image" Target="../media/image6.emf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133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134.bin"/><Relationship Id="rId37" Type="http://schemas.openxmlformats.org/officeDocument/2006/relationships/oleObject" Target="../embeddings/oleObject143.bin"/><Relationship Id="rId38" Type="http://schemas.openxmlformats.org/officeDocument/2006/relationships/image" Target="../media/image15.emf"/><Relationship Id="rId39" Type="http://schemas.openxmlformats.org/officeDocument/2006/relationships/oleObject" Target="../embeddings/oleObject144.bin"/><Relationship Id="rId40" Type="http://schemas.openxmlformats.org/officeDocument/2006/relationships/image" Target="../media/image16.emf"/><Relationship Id="rId41" Type="http://schemas.microsoft.com/office/2007/relationships/hdphoto" Target="../media/hdphoto10.wdp"/><Relationship Id="rId42" Type="http://schemas.microsoft.com/office/2007/relationships/hdphoto" Target="../media/hdphoto11.wdp"/></Relationships>
</file>

<file path=ppt/slides/_rels/slide22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.emf"/><Relationship Id="rId21" Type="http://schemas.openxmlformats.org/officeDocument/2006/relationships/oleObject" Target="../embeddings/oleObject147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148.bin"/><Relationship Id="rId24" Type="http://schemas.openxmlformats.org/officeDocument/2006/relationships/image" Target="../media/image11.emf"/><Relationship Id="rId25" Type="http://schemas.openxmlformats.org/officeDocument/2006/relationships/oleObject" Target="../embeddings/oleObject149.bin"/><Relationship Id="rId26" Type="http://schemas.openxmlformats.org/officeDocument/2006/relationships/image" Target="../media/image13.emf"/><Relationship Id="rId27" Type="http://schemas.openxmlformats.org/officeDocument/2006/relationships/oleObject" Target="../embeddings/oleObject150.bin"/><Relationship Id="rId28" Type="http://schemas.openxmlformats.org/officeDocument/2006/relationships/image" Target="../media/image8.emf"/><Relationship Id="rId29" Type="http://schemas.openxmlformats.org/officeDocument/2006/relationships/oleObject" Target="../embeddings/oleObject151.bin"/><Relationship Id="rId1" Type="http://schemas.openxmlformats.org/officeDocument/2006/relationships/vmlDrawing" Target="../drawings/vmlDrawing22.vml"/><Relationship Id="rId2" Type="http://schemas.openxmlformats.org/officeDocument/2006/relationships/tags" Target="../tags/tag185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5" Type="http://schemas.microsoft.com/office/2007/relationships/hdphoto" Target="../media/hdphoto7.wdp"/><Relationship Id="rId30" Type="http://schemas.openxmlformats.org/officeDocument/2006/relationships/image" Target="../media/image10.emf"/><Relationship Id="rId31" Type="http://schemas.openxmlformats.org/officeDocument/2006/relationships/oleObject" Target="../embeddings/oleObject152.bin"/><Relationship Id="rId32" Type="http://schemas.openxmlformats.org/officeDocument/2006/relationships/image" Target="../media/image12.emf"/><Relationship Id="rId9" Type="http://schemas.openxmlformats.org/officeDocument/2006/relationships/image" Target="../media/image2.jpeg"/><Relationship Id="rId6" Type="http://schemas.microsoft.com/office/2007/relationships/hdphoto" Target="../media/hdphoto8.wdp"/><Relationship Id="rId7" Type="http://schemas.openxmlformats.org/officeDocument/2006/relationships/image" Target="../media/image4.jpeg"/><Relationship Id="rId8" Type="http://schemas.microsoft.com/office/2007/relationships/hdphoto" Target="../media/hdphoto9.wdp"/><Relationship Id="rId33" Type="http://schemas.openxmlformats.org/officeDocument/2006/relationships/oleObject" Target="../embeddings/oleObject153.bin"/><Relationship Id="rId34" Type="http://schemas.openxmlformats.org/officeDocument/2006/relationships/image" Target="../media/image14.emf"/><Relationship Id="rId35" Type="http://schemas.openxmlformats.org/officeDocument/2006/relationships/oleObject" Target="../embeddings/oleObject154.bin"/><Relationship Id="rId36" Type="http://schemas.openxmlformats.org/officeDocument/2006/relationships/image" Target="../media/image6.emf"/><Relationship Id="rId10" Type="http://schemas.microsoft.com/office/2007/relationships/hdphoto" Target="../media/hdphoto3.wdp"/><Relationship Id="rId11" Type="http://schemas.microsoft.com/office/2007/relationships/hdphoto" Target="../media/hdphoto5.wdp"/><Relationship Id="rId12" Type="http://schemas.microsoft.com/office/2007/relationships/hdphoto" Target="../media/hdphoto4.wdp"/><Relationship Id="rId13" Type="http://schemas.microsoft.com/office/2007/relationships/hdphoto" Target="../media/hdphoto6.wdp"/><Relationship Id="rId14" Type="http://schemas.openxmlformats.org/officeDocument/2006/relationships/image" Target="../media/image1.jpeg"/><Relationship Id="rId15" Type="http://schemas.microsoft.com/office/2007/relationships/hdphoto" Target="../media/hdphoto1.wdp"/><Relationship Id="rId16" Type="http://schemas.microsoft.com/office/2007/relationships/hdphoto" Target="../media/hdphoto2.wdp"/><Relationship Id="rId17" Type="http://schemas.openxmlformats.org/officeDocument/2006/relationships/oleObject" Target="../embeddings/oleObject145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146.bin"/><Relationship Id="rId37" Type="http://schemas.openxmlformats.org/officeDocument/2006/relationships/oleObject" Target="../embeddings/oleObject155.bin"/><Relationship Id="rId38" Type="http://schemas.openxmlformats.org/officeDocument/2006/relationships/image" Target="../media/image15.emf"/><Relationship Id="rId39" Type="http://schemas.openxmlformats.org/officeDocument/2006/relationships/oleObject" Target="../embeddings/oleObject156.bin"/><Relationship Id="rId40" Type="http://schemas.openxmlformats.org/officeDocument/2006/relationships/image" Target="../media/image16.emf"/><Relationship Id="rId41" Type="http://schemas.microsoft.com/office/2007/relationships/hdphoto" Target="../media/hdphoto10.wdp"/><Relationship Id="rId42" Type="http://schemas.microsoft.com/office/2007/relationships/hdphoto" Target="../media/hdphoto11.wdp"/><Relationship Id="rId43" Type="http://schemas.openxmlformats.org/officeDocument/2006/relationships/oleObject" Target="../embeddings/oleObject157.bin"/><Relationship Id="rId4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tags" Target="../tags/tag71.x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tags" Target="../tags/tag72.x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ags" Target="../tags/tag74.x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tags" Target="../tags/tag76.x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tags" Target="../tags/tag77.x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tags" Target="../tags/tag7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tags" Target="../tags/tag79.x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tags" Target="../tags/tag81.xml"/><Relationship Id="rId2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tags" Target="../tags/tag82.xml"/><Relationship Id="rId2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tags" Target="../tags/tag83.xml"/><Relationship Id="rId2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tags" Target="../tags/tag84.x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tags" Target="../tags/tag85.xml"/><Relationship Id="rId2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tags" Target="../tags/tag86.xml"/><Relationship Id="rId2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tags" Target="../tags/tag8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tags" Target="../tags/tag89.xml"/><Relationship Id="rId2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tags" Target="../tags/tag90.xml"/><Relationship Id="rId2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tags" Target="../tags/tag91.xml"/><Relationship Id="rId2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tags" Target="../tags/tag94.xml"/><Relationship Id="rId2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tags" Target="../tags/tag95.xml"/><Relationship Id="rId2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tags" Target="../tags/tag97.xml"/><Relationship Id="rId2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6228"/>
                </a:solidFill>
              </a:rPr>
              <a:t>Fundamental Sorting </a:t>
            </a:r>
            <a:r>
              <a:rPr lang="en-US" dirty="0">
                <a:solidFill>
                  <a:srgbClr val="4F6228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17077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Selection-Sort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Insertion-Sort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Bubble-Sort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Merge-Sort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Sorting Algorithms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if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else{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981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if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else{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4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if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else{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if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else{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41" name="Cloud Callout 40"/>
          <p:cNvSpPr/>
          <p:nvPr/>
        </p:nvSpPr>
        <p:spPr>
          <a:xfrm>
            <a:off x="5217486" y="68275"/>
            <a:ext cx="3912859" cy="1228917"/>
          </a:xfrm>
          <a:prstGeom prst="cloudCallout">
            <a:avLst>
              <a:gd name="adj1" fmla="val -21686"/>
              <a:gd name="adj2" fmla="val 60783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if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else{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41" name="Cloud Callout 40"/>
          <p:cNvSpPr/>
          <p:nvPr/>
        </p:nvSpPr>
        <p:spPr>
          <a:xfrm>
            <a:off x="5217486" y="68275"/>
            <a:ext cx="3912859" cy="1228917"/>
          </a:xfrm>
          <a:prstGeom prst="cloudCallout">
            <a:avLst>
              <a:gd name="adj1" fmla="val -21686"/>
              <a:gd name="adj2" fmla="val 60783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7092" y="750581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442841" y="417289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arr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715000" y="685800"/>
            <a:ext cx="164782" cy="20174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2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if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else{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41" name="Cloud Callout 40"/>
          <p:cNvSpPr/>
          <p:nvPr/>
        </p:nvSpPr>
        <p:spPr>
          <a:xfrm>
            <a:off x="5217486" y="68275"/>
            <a:ext cx="3912859" cy="1228917"/>
          </a:xfrm>
          <a:prstGeom prst="cloudCallout">
            <a:avLst>
              <a:gd name="adj1" fmla="val -21686"/>
              <a:gd name="adj2" fmla="val 60783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7092" y="750581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24660" y="750581"/>
            <a:ext cx="1609132" cy="2686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442841" y="417289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arr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715000" y="685800"/>
            <a:ext cx="164782" cy="20174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if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else{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41" name="Cloud Callout 40"/>
          <p:cNvSpPr/>
          <p:nvPr/>
        </p:nvSpPr>
        <p:spPr>
          <a:xfrm>
            <a:off x="5217486" y="68275"/>
            <a:ext cx="3912859" cy="1228917"/>
          </a:xfrm>
          <a:prstGeom prst="cloudCallout">
            <a:avLst>
              <a:gd name="adj1" fmla="val -21686"/>
              <a:gd name="adj2" fmla="val 60783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133499" y="13960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>
            <a:off x="6392935" y="47816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98844" y="13960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858281" y="47816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07092" y="750581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24660" y="750581"/>
            <a:ext cx="1609132" cy="2686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442841" y="417289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arr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715000" y="685800"/>
            <a:ext cx="164782" cy="20174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8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if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else{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41" name="Cloud Callout 40"/>
          <p:cNvSpPr/>
          <p:nvPr/>
        </p:nvSpPr>
        <p:spPr>
          <a:xfrm>
            <a:off x="5217486" y="68275"/>
            <a:ext cx="3912859" cy="1228917"/>
          </a:xfrm>
          <a:prstGeom prst="cloudCallout">
            <a:avLst>
              <a:gd name="adj1" fmla="val -21686"/>
              <a:gd name="adj2" fmla="val 60783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133499" y="13960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>
            <a:off x="6392935" y="47816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98844" y="13960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858281" y="47816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07092" y="750581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24660" y="750581"/>
            <a:ext cx="1609132" cy="2686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442841" y="417289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4"/>
                </a:solidFill>
              </a:rPr>
              <a:t>arr</a:t>
            </a:r>
            <a:endParaRPr lang="en-US" sz="1600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715000" y="685800"/>
            <a:ext cx="164782" cy="20174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7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if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else{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16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 ==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732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Selection-Sort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Insertion-Sort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Bubble-Sort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Merge-Sort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Quick-Sort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Sorting Algorithms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4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369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132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= (low + high) / 2;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= (low + high) / 2;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0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= (low + high) / 2;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67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= (low + high) / 2;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0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= (low + high) / 2;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6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mid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= (low + high) / 2;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3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mid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(low + high) / 2;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mid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(low + high) / 2;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8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Selection-Sort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Insertion-Sort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Bubble-Sort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Merge-Sort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Quick-Sort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Heap-Sort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Sorting Algorithms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80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3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5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high)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1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mid+1,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latin typeface="Courier New"/>
                <a:ea typeface="ＭＳ 明朝"/>
                <a:cs typeface="Courier New"/>
              </a:rPr>
              <a:t>, mid+1,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Callout 1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89475" y="3151577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00933" y="3283681"/>
            <a:ext cx="2352932" cy="0"/>
          </a:xfrm>
          <a:prstGeom prst="straightConnector1">
            <a:avLst/>
          </a:prstGeom>
          <a:ln>
            <a:solidFill>
              <a:schemeClr val="accent3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81981" y="2746758"/>
            <a:ext cx="368633" cy="366490"/>
            <a:chOff x="7018941" y="2487312"/>
            <a:chExt cx="464282" cy="470895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H="1">
              <a:off x="6908581" y="2597672"/>
              <a:ext cx="468683" cy="2479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>
            <a:xfrm rot="5400000">
              <a:off x="7147553" y="2622537"/>
              <a:ext cx="468692" cy="2026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89475" y="3151577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00933" y="3283681"/>
            <a:ext cx="2352932" cy="0"/>
          </a:xfrm>
          <a:prstGeom prst="straightConnector1">
            <a:avLst/>
          </a:prstGeom>
          <a:ln>
            <a:solidFill>
              <a:schemeClr val="accent3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81981" y="2746758"/>
            <a:ext cx="368633" cy="366490"/>
            <a:chOff x="7018941" y="2487312"/>
            <a:chExt cx="464282" cy="470895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H="1">
              <a:off x="6908581" y="2597672"/>
              <a:ext cx="468683" cy="2479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>
            <a:xfrm rot="5400000">
              <a:off x="7147553" y="2622537"/>
              <a:ext cx="468692" cy="2026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89475" y="3151577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00933" y="3283681"/>
            <a:ext cx="2352932" cy="0"/>
          </a:xfrm>
          <a:prstGeom prst="straightConnector1">
            <a:avLst/>
          </a:prstGeom>
          <a:ln>
            <a:solidFill>
              <a:schemeClr val="accent3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81981" y="2746758"/>
            <a:ext cx="368633" cy="366490"/>
            <a:chOff x="7018941" y="2487312"/>
            <a:chExt cx="464282" cy="470895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H="1">
              <a:off x="6908581" y="2597672"/>
              <a:ext cx="468683" cy="2479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>
            <a:xfrm rot="5400000">
              <a:off x="7147553" y="2622537"/>
              <a:ext cx="468692" cy="2026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89475" y="3151577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00933" y="3283681"/>
            <a:ext cx="2352932" cy="0"/>
          </a:xfrm>
          <a:prstGeom prst="straightConnector1">
            <a:avLst/>
          </a:prstGeom>
          <a:ln>
            <a:solidFill>
              <a:schemeClr val="accent3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81981" y="2746758"/>
            <a:ext cx="368633" cy="366490"/>
            <a:chOff x="7018941" y="2487312"/>
            <a:chExt cx="464282" cy="470895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H="1">
              <a:off x="6908581" y="2597672"/>
              <a:ext cx="468683" cy="2479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>
            <a:xfrm rot="5400000">
              <a:off x="7147553" y="2622537"/>
              <a:ext cx="468692" cy="2026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Selection-Sort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Insertion-Sort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Bubble-Sort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Merge-Sort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Quick-Sort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Heap-Sort</a:t>
            </a:r>
          </a:p>
          <a:p>
            <a:pPr>
              <a:spcBef>
                <a:spcPts val="0"/>
              </a:spcBef>
            </a:pP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Sorting Algorithms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0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89475" y="3151577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00933" y="3283681"/>
            <a:ext cx="2352932" cy="0"/>
          </a:xfrm>
          <a:prstGeom prst="straightConnector1">
            <a:avLst/>
          </a:prstGeom>
          <a:ln>
            <a:solidFill>
              <a:schemeClr val="accent3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81981" y="2746758"/>
            <a:ext cx="368633" cy="366490"/>
            <a:chOff x="7018941" y="2487312"/>
            <a:chExt cx="464282" cy="470895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H="1">
              <a:off x="6908581" y="2597672"/>
              <a:ext cx="468683" cy="2479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>
            <a:xfrm rot="5400000">
              <a:off x="7147553" y="2622537"/>
              <a:ext cx="468692" cy="2026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2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89475" y="3151577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00933" y="3283681"/>
            <a:ext cx="2352932" cy="0"/>
          </a:xfrm>
          <a:prstGeom prst="straightConnector1">
            <a:avLst/>
          </a:prstGeom>
          <a:ln>
            <a:solidFill>
              <a:schemeClr val="accent3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81981" y="2746758"/>
            <a:ext cx="368633" cy="366490"/>
            <a:chOff x="7018941" y="2487312"/>
            <a:chExt cx="464282" cy="470895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H="1">
              <a:off x="6908581" y="2597672"/>
              <a:ext cx="468683" cy="2479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>
            <a:xfrm rot="5400000">
              <a:off x="7147553" y="2622537"/>
              <a:ext cx="468692" cy="2026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89475" y="3151577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00933" y="3283681"/>
            <a:ext cx="2352932" cy="0"/>
          </a:xfrm>
          <a:prstGeom prst="straightConnector1">
            <a:avLst/>
          </a:prstGeom>
          <a:ln>
            <a:solidFill>
              <a:schemeClr val="accent3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81981" y="2746758"/>
            <a:ext cx="368633" cy="366490"/>
            <a:chOff x="7018941" y="2487312"/>
            <a:chExt cx="464282" cy="470895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H="1">
              <a:off x="6908581" y="2597672"/>
              <a:ext cx="468683" cy="2479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>
            <a:xfrm rot="5400000">
              <a:off x="7147553" y="2622537"/>
              <a:ext cx="468692" cy="2026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2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89475" y="3151577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00933" y="3283681"/>
            <a:ext cx="2352932" cy="0"/>
          </a:xfrm>
          <a:prstGeom prst="straightConnector1">
            <a:avLst/>
          </a:prstGeom>
          <a:ln>
            <a:solidFill>
              <a:schemeClr val="accent3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81981" y="2746758"/>
            <a:ext cx="368633" cy="366490"/>
            <a:chOff x="7018941" y="2487312"/>
            <a:chExt cx="464282" cy="470895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H="1">
              <a:off x="6908581" y="2597672"/>
              <a:ext cx="468683" cy="2479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>
            <a:xfrm rot="5400000">
              <a:off x="7147553" y="2622537"/>
              <a:ext cx="468692" cy="2026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mid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89475" y="3151577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00933" y="3283681"/>
            <a:ext cx="2352932" cy="0"/>
          </a:xfrm>
          <a:prstGeom prst="straightConnector1">
            <a:avLst/>
          </a:prstGeom>
          <a:ln>
            <a:solidFill>
              <a:schemeClr val="accent3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81981" y="2746758"/>
            <a:ext cx="368633" cy="366490"/>
            <a:chOff x="7018941" y="2487312"/>
            <a:chExt cx="464282" cy="470895"/>
          </a:xfrm>
        </p:grpSpPr>
        <p:cxnSp>
          <p:nvCxnSpPr>
            <p:cNvPr id="21" name="Straight Arrow Connector 20"/>
            <p:cNvCxnSpPr/>
            <p:nvPr/>
          </p:nvCxnSpPr>
          <p:spPr>
            <a:xfrm rot="16200000" flipH="1">
              <a:off x="6908581" y="2597672"/>
              <a:ext cx="468683" cy="2479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0"/>
            <p:cNvCxnSpPr/>
            <p:nvPr/>
          </p:nvCxnSpPr>
          <p:spPr>
            <a:xfrm rot="5400000">
              <a:off x="7147553" y="2622537"/>
              <a:ext cx="468692" cy="2026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loud Callout 22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  <a:ln w="25400"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00933" y="2480287"/>
            <a:ext cx="2332923" cy="2664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00935" y="2480287"/>
            <a:ext cx="1180750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614590" y="2614624"/>
            <a:ext cx="1180750" cy="0"/>
          </a:xfrm>
          <a:prstGeom prst="straightConnector1">
            <a:avLst/>
          </a:prstGeom>
          <a:ln>
            <a:solidFill>
              <a:schemeClr val="accent6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61674" y="2612421"/>
            <a:ext cx="1180750" cy="0"/>
          </a:xfrm>
          <a:prstGeom prst="straightConnector1">
            <a:avLst/>
          </a:prstGeom>
          <a:ln>
            <a:solidFill>
              <a:schemeClr val="accent4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89475" y="3151577"/>
            <a:ext cx="2360124" cy="26867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600933" y="3283681"/>
            <a:ext cx="2352932" cy="0"/>
          </a:xfrm>
          <a:prstGeom prst="straightConnector1">
            <a:avLst/>
          </a:prstGeom>
          <a:ln>
            <a:solidFill>
              <a:schemeClr val="accent3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581981" y="2746758"/>
            <a:ext cx="368633" cy="366490"/>
            <a:chOff x="7018941" y="2487312"/>
            <a:chExt cx="464282" cy="470895"/>
          </a:xfrm>
        </p:grpSpPr>
        <p:cxnSp>
          <p:nvCxnSpPr>
            <p:cNvPr id="31" name="Straight Arrow Connector 20"/>
            <p:cNvCxnSpPr/>
            <p:nvPr/>
          </p:nvCxnSpPr>
          <p:spPr>
            <a:xfrm rot="16200000" flipH="1">
              <a:off x="6908581" y="2597672"/>
              <a:ext cx="468683" cy="24796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20"/>
            <p:cNvCxnSpPr/>
            <p:nvPr/>
          </p:nvCxnSpPr>
          <p:spPr>
            <a:xfrm rot="5400000">
              <a:off x="7147553" y="2622537"/>
              <a:ext cx="468692" cy="20264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loud Callout 40"/>
          <p:cNvSpPr/>
          <p:nvPr/>
        </p:nvSpPr>
        <p:spPr>
          <a:xfrm>
            <a:off x="4588216" y="1652202"/>
            <a:ext cx="4506282" cy="2280310"/>
          </a:xfrm>
          <a:prstGeom prst="cloudCallout">
            <a:avLst>
              <a:gd name="adj1" fmla="val -12971"/>
              <a:gd name="adj2" fmla="val 75004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81538" y="1870672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>
            <a:off x="6540974" y="2209226"/>
            <a:ext cx="164626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27719" y="1870672"/>
            <a:ext cx="1003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mid+1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858000" y="2209226"/>
            <a:ext cx="215499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9784" y="1914757"/>
            <a:ext cx="518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low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6" idx="2"/>
          </p:cNvCxnSpPr>
          <p:nvPr/>
        </p:nvCxnSpPr>
        <p:spPr>
          <a:xfrm>
            <a:off x="5669220" y="2253311"/>
            <a:ext cx="0" cy="229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71534" y="1914757"/>
            <a:ext cx="79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830971" y="2253311"/>
            <a:ext cx="0" cy="2287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  <a:ln w="25400"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else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203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95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2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99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Selection-Sort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Insertion-Sort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Bubble-Sort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Merge-Sort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Quick-Sort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Heap-Sort</a:t>
            </a:r>
          </a:p>
          <a:p>
            <a:pPr>
              <a:spcBef>
                <a:spcPts val="0"/>
              </a:spcBef>
            </a:pP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Sorting Algorithms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46761" y="1352960"/>
            <a:ext cx="2648895" cy="566036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6761" y="2816907"/>
            <a:ext cx="2220946" cy="566036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1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83199" y="1049236"/>
            <a:ext cx="144158" cy="327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6489" y="707516"/>
            <a:ext cx="7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min1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963520" y="2788949"/>
            <a:ext cx="144158" cy="327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12145" y="2423577"/>
            <a:ext cx="7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19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83199" y="1049236"/>
            <a:ext cx="144158" cy="327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6489" y="707516"/>
            <a:ext cx="7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min1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963520" y="2788949"/>
            <a:ext cx="144158" cy="327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12145" y="2423577"/>
            <a:ext cx="7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19850" y="4591617"/>
            <a:ext cx="7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83668" y="4956266"/>
            <a:ext cx="144158" cy="327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1732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883199" y="1049236"/>
            <a:ext cx="144158" cy="327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6489" y="707516"/>
            <a:ext cx="7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min1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963520" y="2788949"/>
            <a:ext cx="144158" cy="327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12145" y="2423577"/>
            <a:ext cx="7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19850" y="4591617"/>
            <a:ext cx="72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ind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83668" y="4956266"/>
            <a:ext cx="144158" cy="327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5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90700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2145" y="2423577"/>
            <a:ext cx="721168" cy="693305"/>
            <a:chOff x="712145" y="2423577"/>
            <a:chExt cx="721168" cy="693305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6134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21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90700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2145" y="2423577"/>
            <a:ext cx="721168" cy="693305"/>
            <a:chOff x="712145" y="2423577"/>
            <a:chExt cx="721168" cy="693305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6134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8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883131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2145" y="2423577"/>
            <a:ext cx="721168" cy="693305"/>
            <a:chOff x="712145" y="2423577"/>
            <a:chExt cx="721168" cy="693305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99026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6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883131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2145" y="2423577"/>
            <a:ext cx="721168" cy="693305"/>
            <a:chOff x="712145" y="2423577"/>
            <a:chExt cx="721168" cy="693305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99026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88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883131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73512" y="2423389"/>
            <a:ext cx="721168" cy="693305"/>
            <a:chOff x="712145" y="2423577"/>
            <a:chExt cx="721168" cy="693305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93744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00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883131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73512" y="2423389"/>
            <a:ext cx="721168" cy="693305"/>
            <a:chOff x="712145" y="2423577"/>
            <a:chExt cx="721168" cy="693305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93744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7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6978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41037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373512" y="2423389"/>
            <a:ext cx="721168" cy="693305"/>
            <a:chOff x="712145" y="2423577"/>
            <a:chExt cx="721168" cy="69330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74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67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6978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41037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373512" y="2423389"/>
            <a:ext cx="721168" cy="693305"/>
            <a:chOff x="712145" y="2423577"/>
            <a:chExt cx="721168" cy="69330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67487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7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81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6978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88330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009552" y="2442108"/>
            <a:ext cx="721168" cy="693305"/>
            <a:chOff x="712145" y="2423577"/>
            <a:chExt cx="721168" cy="69330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67487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7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21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6978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88330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009552" y="2442108"/>
            <a:ext cx="721168" cy="693305"/>
            <a:chOff x="712145" y="2423577"/>
            <a:chExt cx="721168" cy="69330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67487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7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8361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8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06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6978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36185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656845" y="2442108"/>
            <a:ext cx="721168" cy="693305"/>
            <a:chOff x="712145" y="2423577"/>
            <a:chExt cx="721168" cy="69330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67487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7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8361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8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79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596978" y="707516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36185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656845" y="2442108"/>
            <a:ext cx="721168" cy="693305"/>
            <a:chOff x="712145" y="2423577"/>
            <a:chExt cx="721168" cy="69330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67487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7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8361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8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49039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10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5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28877" y="714409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90864" y="4614658"/>
            <a:ext cx="721168" cy="692582"/>
            <a:chOff x="719850" y="4591617"/>
            <a:chExt cx="721168" cy="692582"/>
          </a:xfrm>
        </p:grpSpPr>
        <p:sp>
          <p:nvSpPr>
            <p:cNvPr id="77" name="TextBox 76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656845" y="2442108"/>
            <a:ext cx="721168" cy="693305"/>
            <a:chOff x="712145" y="2423577"/>
            <a:chExt cx="721168" cy="69330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67487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7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8361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8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49039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10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5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28877" y="714409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656845" y="2442108"/>
            <a:ext cx="721168" cy="693305"/>
            <a:chOff x="712145" y="2423577"/>
            <a:chExt cx="721168" cy="69330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67487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7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8361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8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49039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10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33999" y="3284427"/>
            <a:ext cx="1815991" cy="58003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5290864" y="4614658"/>
            <a:ext cx="721168" cy="692582"/>
            <a:chOff x="719850" y="4591617"/>
            <a:chExt cx="721168" cy="692582"/>
          </a:xfrm>
        </p:grpSpPr>
        <p:sp>
          <p:nvSpPr>
            <p:cNvPr id="69" name="TextBox 68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6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28877" y="714409"/>
            <a:ext cx="721168" cy="669653"/>
            <a:chOff x="576489" y="707516"/>
            <a:chExt cx="721168" cy="669653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83199" y="104923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6489" y="707516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min1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498027" y="2423577"/>
            <a:ext cx="721168" cy="693305"/>
            <a:chOff x="712145" y="2423577"/>
            <a:chExt cx="721168" cy="693305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963520" y="2788949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2145" y="242357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min2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467487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7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8361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8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49039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10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33999" y="3284427"/>
            <a:ext cx="1815991" cy="58003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154539" y="4614658"/>
            <a:ext cx="721168" cy="692582"/>
            <a:chOff x="719850" y="4591617"/>
            <a:chExt cx="721168" cy="692582"/>
          </a:xfrm>
        </p:grpSpPr>
        <p:sp>
          <p:nvSpPr>
            <p:cNvPr id="69" name="TextBox 68"/>
            <p:cNvSpPr txBox="1"/>
            <p:nvPr/>
          </p:nvSpPr>
          <p:spPr>
            <a:xfrm>
              <a:off x="719850" y="4591617"/>
              <a:ext cx="72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</a:t>
              </a:r>
              <a:endParaRPr lang="en-US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983668" y="4956266"/>
              <a:ext cx="144158" cy="32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403013" y="541194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38741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9839" y="541194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21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457494" y="5438697"/>
            <a:ext cx="1815991" cy="58003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2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F6228"/>
                </a:solidFill>
              </a:rPr>
              <a:t>m</a:t>
            </a:r>
            <a:r>
              <a:rPr lang="en-US" dirty="0" smtClean="0">
                <a:solidFill>
                  <a:srgbClr val="4F6228"/>
                </a:solidFill>
              </a:rPr>
              <a:t>erge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144" y="137717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3725" y="137717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5740" y="15032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134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083427" y="137770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30720" y="137716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30720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83427" y="1503296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6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1018" y="149873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5740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3033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0326" y="3116882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67619" y="311669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3033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7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7619" y="324282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740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0326" y="323826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14912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14912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2205" y="311688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205" y="324300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9618" y="5284738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83199" y="528473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25608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172901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820194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7487" y="5284201"/>
            <a:ext cx="2587869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471068" y="5284200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113477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760770" y="5284736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408063" y="528419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55356" y="528527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702649" y="528473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9981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0492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84466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20194" y="5411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6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67487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7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8361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8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49039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10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03013" y="541194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38741" y="541173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9839" y="541194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21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9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52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4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8" idx="2"/>
          </p:cNvCxnSpPr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8262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8" idx="2"/>
          </p:cNvCxnSpPr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3581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45963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0693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10693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963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8" idx="2"/>
          </p:cNvCxnSpPr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578620" y="3579710"/>
            <a:ext cx="528312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700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25588" y="574754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825588" y="586911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065554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65554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37245" y="5747200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7245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331871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331871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45963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0693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10693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963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8" idx="2"/>
          </p:cNvCxnSpPr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578620" y="3579710"/>
            <a:ext cx="528312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6" idx="2"/>
          </p:cNvCxnSpPr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0" idx="2"/>
            <a:endCxn id="78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8" idx="2"/>
            <a:endCxn id="76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1" idx="2"/>
            <a:endCxn id="80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1" idx="2"/>
            <a:endCxn id="83" idx="0"/>
          </p:cNvCxnSpPr>
          <p:nvPr/>
        </p:nvCxnSpPr>
        <p:spPr>
          <a:xfrm flipH="1">
            <a:off x="5149235" y="5081966"/>
            <a:ext cx="297813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3" idx="2"/>
            <a:endCxn id="85" idx="0"/>
          </p:cNvCxnSpPr>
          <p:nvPr/>
        </p:nvCxnSpPr>
        <p:spPr>
          <a:xfrm>
            <a:off x="6089457" y="5081966"/>
            <a:ext cx="299744" cy="6604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5" idx="2"/>
            <a:endCxn id="87" idx="0"/>
          </p:cNvCxnSpPr>
          <p:nvPr/>
        </p:nvCxnSpPr>
        <p:spPr>
          <a:xfrm flipH="1">
            <a:off x="7560892" y="5077408"/>
            <a:ext cx="222394" cy="66979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6" idx="2"/>
            <a:endCxn id="89" idx="0"/>
          </p:cNvCxnSpPr>
          <p:nvPr/>
        </p:nvCxnSpPr>
        <p:spPr>
          <a:xfrm>
            <a:off x="8430579" y="5077408"/>
            <a:ext cx="224939" cy="66504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862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80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918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6494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84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151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411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1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828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6262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0567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7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37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57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25588" y="574754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25588" y="586911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cxnSp>
        <p:nvCxnSpPr>
          <p:cNvPr id="106" name="Straight Arrow Connector 105"/>
          <p:cNvCxnSpPr>
            <a:endCxn id="104" idx="0"/>
          </p:cNvCxnSpPr>
          <p:nvPr/>
        </p:nvCxnSpPr>
        <p:spPr>
          <a:xfrm flipH="1">
            <a:off x="5149235" y="5081966"/>
            <a:ext cx="297813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721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25588" y="574754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25588" y="586911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cxnSp>
        <p:nvCxnSpPr>
          <p:cNvPr id="106" name="Straight Arrow Connector 105"/>
          <p:cNvCxnSpPr>
            <a:endCxn id="104" idx="0"/>
          </p:cNvCxnSpPr>
          <p:nvPr/>
        </p:nvCxnSpPr>
        <p:spPr>
          <a:xfrm flipH="1">
            <a:off x="5149235" y="5081966"/>
            <a:ext cx="297813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65554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065554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>
            <a:off x="6089457" y="5081966"/>
            <a:ext cx="299744" cy="6604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904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25588" y="574754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25588" y="586911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cxnSp>
        <p:nvCxnSpPr>
          <p:cNvPr id="106" name="Straight Arrow Connector 105"/>
          <p:cNvCxnSpPr>
            <a:endCxn id="104" idx="0"/>
          </p:cNvCxnSpPr>
          <p:nvPr/>
        </p:nvCxnSpPr>
        <p:spPr>
          <a:xfrm flipH="1">
            <a:off x="5149235" y="5081966"/>
            <a:ext cx="297813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65554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065554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>
            <a:off x="6089457" y="5081966"/>
            <a:ext cx="299744" cy="6604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23401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76825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55416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70694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9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1" name="Left Bracket 50"/>
          <p:cNvSpPr/>
          <p:nvPr/>
        </p:nvSpPr>
        <p:spPr>
          <a:xfrm rot="5400000">
            <a:off x="4516437" y="-2110004"/>
            <a:ext cx="227667" cy="841017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7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25588" y="574754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25588" y="586911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cxnSp>
        <p:nvCxnSpPr>
          <p:cNvPr id="106" name="Straight Arrow Connector 105"/>
          <p:cNvCxnSpPr>
            <a:endCxn id="104" idx="0"/>
          </p:cNvCxnSpPr>
          <p:nvPr/>
        </p:nvCxnSpPr>
        <p:spPr>
          <a:xfrm flipH="1">
            <a:off x="5149235" y="5081966"/>
            <a:ext cx="297813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65554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065554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>
            <a:off x="6089457" y="5081966"/>
            <a:ext cx="299744" cy="6604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23401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76825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55416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70694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45963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810693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10693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5963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7578620" y="3579710"/>
            <a:ext cx="528312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8634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25588" y="574754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25588" y="586911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cxnSp>
        <p:nvCxnSpPr>
          <p:cNvPr id="106" name="Straight Arrow Connector 105"/>
          <p:cNvCxnSpPr>
            <a:endCxn id="104" idx="0"/>
          </p:cNvCxnSpPr>
          <p:nvPr/>
        </p:nvCxnSpPr>
        <p:spPr>
          <a:xfrm flipH="1">
            <a:off x="5149235" y="5081966"/>
            <a:ext cx="297813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65554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065554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>
            <a:off x="6089457" y="5081966"/>
            <a:ext cx="299744" cy="6604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23401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76825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55416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70694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45963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810693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10693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5963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7578620" y="3579710"/>
            <a:ext cx="528312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237245" y="5747200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237245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121" name="Straight Arrow Connector 120"/>
          <p:cNvCxnSpPr>
            <a:endCxn id="119" idx="0"/>
          </p:cNvCxnSpPr>
          <p:nvPr/>
        </p:nvCxnSpPr>
        <p:spPr>
          <a:xfrm flipH="1">
            <a:off x="7560892" y="5077408"/>
            <a:ext cx="222394" cy="66979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980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25588" y="574754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25588" y="586911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cxnSp>
        <p:nvCxnSpPr>
          <p:cNvPr id="106" name="Straight Arrow Connector 105"/>
          <p:cNvCxnSpPr>
            <a:endCxn id="104" idx="0"/>
          </p:cNvCxnSpPr>
          <p:nvPr/>
        </p:nvCxnSpPr>
        <p:spPr>
          <a:xfrm flipH="1">
            <a:off x="5149235" y="5081966"/>
            <a:ext cx="297813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65554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065554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>
            <a:off x="6089457" y="5081966"/>
            <a:ext cx="299744" cy="6604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23401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76825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55416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70694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45963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810693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10693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5963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7578620" y="3579710"/>
            <a:ext cx="528312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237245" y="5747200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237245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121" name="Straight Arrow Connector 120"/>
          <p:cNvCxnSpPr>
            <a:endCxn id="119" idx="0"/>
          </p:cNvCxnSpPr>
          <p:nvPr/>
        </p:nvCxnSpPr>
        <p:spPr>
          <a:xfrm flipH="1">
            <a:off x="7560892" y="5077408"/>
            <a:ext cx="222394" cy="66979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8331871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331871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24" name="Straight Arrow Connector 123"/>
          <p:cNvCxnSpPr>
            <a:endCxn id="122" idx="0"/>
          </p:cNvCxnSpPr>
          <p:nvPr/>
        </p:nvCxnSpPr>
        <p:spPr>
          <a:xfrm>
            <a:off x="8430579" y="5077408"/>
            <a:ext cx="224939" cy="66504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37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25588" y="574754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25588" y="586911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cxnSp>
        <p:nvCxnSpPr>
          <p:cNvPr id="106" name="Straight Arrow Connector 105"/>
          <p:cNvCxnSpPr>
            <a:endCxn id="104" idx="0"/>
          </p:cNvCxnSpPr>
          <p:nvPr/>
        </p:nvCxnSpPr>
        <p:spPr>
          <a:xfrm flipH="1">
            <a:off x="5149235" y="5081966"/>
            <a:ext cx="297813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65554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065554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>
            <a:off x="6089457" y="5081966"/>
            <a:ext cx="299744" cy="6604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23401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76825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55416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70694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45963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810693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10693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5963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7578620" y="3579710"/>
            <a:ext cx="528312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237245" y="5747200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237245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121" name="Straight Arrow Connector 120"/>
          <p:cNvCxnSpPr>
            <a:endCxn id="119" idx="0"/>
          </p:cNvCxnSpPr>
          <p:nvPr/>
        </p:nvCxnSpPr>
        <p:spPr>
          <a:xfrm flipH="1">
            <a:off x="7560892" y="5077408"/>
            <a:ext cx="222394" cy="66979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8331871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331871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24" name="Straight Arrow Connector 123"/>
          <p:cNvCxnSpPr>
            <a:endCxn id="122" idx="0"/>
          </p:cNvCxnSpPr>
          <p:nvPr/>
        </p:nvCxnSpPr>
        <p:spPr>
          <a:xfrm>
            <a:off x="8430579" y="5077408"/>
            <a:ext cx="224939" cy="66504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10693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45963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7459639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8140401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478489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102047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18</a:t>
            </a:r>
            <a:endParaRPr lang="en-US" sz="3200" dirty="0">
              <a:solidFill>
                <a:srgbClr val="9BBB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032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56" name="Straight Arrow Connector 55"/>
          <p:cNvCxnSpPr>
            <a:endCxn id="54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8" name="Straight Arrow Connector 67"/>
          <p:cNvCxnSpPr>
            <a:endCxn id="66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1" name="Straight Arrow Connector 70"/>
          <p:cNvCxnSpPr>
            <a:endCxn id="69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25588" y="574754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825588" y="586911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cxnSp>
        <p:nvCxnSpPr>
          <p:cNvPr id="106" name="Straight Arrow Connector 105"/>
          <p:cNvCxnSpPr>
            <a:endCxn id="104" idx="0"/>
          </p:cNvCxnSpPr>
          <p:nvPr/>
        </p:nvCxnSpPr>
        <p:spPr>
          <a:xfrm flipH="1">
            <a:off x="5149235" y="5081966"/>
            <a:ext cx="297813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065554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065554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109" name="Straight Arrow Connector 108"/>
          <p:cNvCxnSpPr>
            <a:endCxn id="107" idx="0"/>
          </p:cNvCxnSpPr>
          <p:nvPr/>
        </p:nvCxnSpPr>
        <p:spPr>
          <a:xfrm>
            <a:off x="6089457" y="5081966"/>
            <a:ext cx="299744" cy="6604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123401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76825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55416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770694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45963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810693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10693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5963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7578620" y="3579710"/>
            <a:ext cx="528312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237245" y="5747200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237245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cxnSp>
        <p:nvCxnSpPr>
          <p:cNvPr id="121" name="Straight Arrow Connector 120"/>
          <p:cNvCxnSpPr>
            <a:endCxn id="119" idx="0"/>
          </p:cNvCxnSpPr>
          <p:nvPr/>
        </p:nvCxnSpPr>
        <p:spPr>
          <a:xfrm flipH="1">
            <a:off x="7560892" y="5077408"/>
            <a:ext cx="222394" cy="66979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8331871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8331871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cxnSp>
        <p:nvCxnSpPr>
          <p:cNvPr id="124" name="Straight Arrow Connector 123"/>
          <p:cNvCxnSpPr>
            <a:endCxn id="122" idx="0"/>
          </p:cNvCxnSpPr>
          <p:nvPr/>
        </p:nvCxnSpPr>
        <p:spPr>
          <a:xfrm>
            <a:off x="8430579" y="5077408"/>
            <a:ext cx="224939" cy="66504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10693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45963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7459639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8140401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478489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102047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18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5622413" y="304965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6275443" y="303819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917852" y="303819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7581224" y="304965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660165" y="26115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275443" y="26115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31327" y="261479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592275" y="261479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18</a:t>
            </a:r>
            <a:endParaRPr lang="en-US" sz="3200" dirty="0">
              <a:solidFill>
                <a:srgbClr val="9BBB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96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66723"/>
            <a:ext cx="5177041" cy="8087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66722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3928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67258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66909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66721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39284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38829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2411" y="2770967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4426" y="289709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24820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172113" y="2771503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19406" y="277096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6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2113" y="289709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29704" y="289253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36741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284034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931327" y="2766414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578620" y="2766226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284034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78620" y="289235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36741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31327" y="288779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148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0349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1389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1877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0771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35501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35501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771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39533" y="5742455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71548" y="5868581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05342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310226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78943" y="5747549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47894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37693" y="5747012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637693" y="5873139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25588" y="5747549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825588" y="586911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065554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065554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37245" y="5747200"/>
            <a:ext cx="647293" cy="808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7245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331871" y="5742454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331871" y="5868581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123401" y="4273224"/>
            <a:ext cx="647293" cy="808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155416" y="439935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765810" y="4273760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70694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459639" y="4269202"/>
            <a:ext cx="647293" cy="808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06932" y="4268665"/>
            <a:ext cx="647293" cy="8087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106932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9639" y="439479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2172115" y="2075464"/>
            <a:ext cx="1505019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8" idx="2"/>
          </p:cNvCxnSpPr>
          <p:nvPr/>
        </p:nvCxnSpPr>
        <p:spPr>
          <a:xfrm>
            <a:off x="5619013" y="2075464"/>
            <a:ext cx="1312314" cy="69076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1013890" y="3579710"/>
            <a:ext cx="515814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2819406" y="3579709"/>
            <a:ext cx="538965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5765810" y="3579709"/>
            <a:ext cx="518224" cy="68895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578620" y="3579710"/>
            <a:ext cx="528312" cy="6940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6" idx="2"/>
          </p:cNvCxnSpPr>
          <p:nvPr/>
        </p:nvCxnSpPr>
        <p:spPr>
          <a:xfrm flipH="1">
            <a:off x="371481" y="5081966"/>
            <a:ext cx="323647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0" idx="2"/>
            <a:endCxn id="78" idx="0"/>
          </p:cNvCxnSpPr>
          <p:nvPr/>
        </p:nvCxnSpPr>
        <p:spPr>
          <a:xfrm flipH="1">
            <a:off x="2802590" y="5077408"/>
            <a:ext cx="228776" cy="670141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8" idx="2"/>
            <a:endCxn id="76" idx="0"/>
          </p:cNvCxnSpPr>
          <p:nvPr/>
        </p:nvCxnSpPr>
        <p:spPr>
          <a:xfrm>
            <a:off x="1337537" y="5081966"/>
            <a:ext cx="291452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1" idx="2"/>
            <a:endCxn id="80" idx="0"/>
          </p:cNvCxnSpPr>
          <p:nvPr/>
        </p:nvCxnSpPr>
        <p:spPr>
          <a:xfrm>
            <a:off x="3678659" y="5077408"/>
            <a:ext cx="282681" cy="669604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1" idx="2"/>
            <a:endCxn id="83" idx="0"/>
          </p:cNvCxnSpPr>
          <p:nvPr/>
        </p:nvCxnSpPr>
        <p:spPr>
          <a:xfrm flipH="1">
            <a:off x="5149235" y="5081966"/>
            <a:ext cx="297813" cy="665583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3" idx="2"/>
            <a:endCxn id="85" idx="0"/>
          </p:cNvCxnSpPr>
          <p:nvPr/>
        </p:nvCxnSpPr>
        <p:spPr>
          <a:xfrm>
            <a:off x="6089457" y="5081966"/>
            <a:ext cx="299744" cy="6604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5" idx="2"/>
            <a:endCxn id="87" idx="0"/>
          </p:cNvCxnSpPr>
          <p:nvPr/>
        </p:nvCxnSpPr>
        <p:spPr>
          <a:xfrm flipH="1">
            <a:off x="7560892" y="5077408"/>
            <a:ext cx="222394" cy="669792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96" idx="2"/>
            <a:endCxn id="89" idx="0"/>
          </p:cNvCxnSpPr>
          <p:nvPr/>
        </p:nvCxnSpPr>
        <p:spPr>
          <a:xfrm>
            <a:off x="8430579" y="5077408"/>
            <a:ext cx="224939" cy="665046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71482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101633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2733614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3376022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123401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5768253" y="454696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459639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8140401" y="453551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9560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5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02587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706194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358371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881559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534589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2176998" y="303571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840370" y="304716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19311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34589" y="26090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190473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51421" y="2612304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55416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770694" y="41069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478489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102047" y="4106962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18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5622413" y="304965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275443" y="303819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917852" y="303819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7581224" y="304965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660165" y="26115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275443" y="261154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931327" y="261479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92275" y="261479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18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2044573" y="154897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2697603" y="153752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340012" y="1537522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4003384" y="1548977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082325" y="111087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697603" y="111087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353487" y="1114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014435" y="1114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4642336" y="1538564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5295366" y="1527109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5937775" y="1527109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6601147" y="1538564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680088" y="1100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95366" y="1100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951250" y="110370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612198" y="110370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18</a:t>
            </a:r>
            <a:endParaRPr lang="en-US" sz="3200" dirty="0">
              <a:solidFill>
                <a:srgbClr val="9BBB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19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083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599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8388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89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0515" y="3410015"/>
            <a:ext cx="558200" cy="839829"/>
            <a:chOff x="460515" y="3410015"/>
            <a:chExt cx="558200" cy="839829"/>
          </a:xfrm>
        </p:grpSpPr>
        <p:cxnSp>
          <p:nvCxnSpPr>
            <p:cNvPr id="4" name="Straight Arrow Connector 3"/>
            <p:cNvCxnSpPr>
              <a:endCxn id="8" idx="2"/>
            </p:cNvCxnSpPr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sp>
        <p:nvSpPr>
          <p:cNvPr id="54" name="Left Bracket 53"/>
          <p:cNvSpPr/>
          <p:nvPr/>
        </p:nvSpPr>
        <p:spPr>
          <a:xfrm rot="5400000">
            <a:off x="4516437" y="-2110004"/>
            <a:ext cx="227667" cy="841017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2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680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796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75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50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16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746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09174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D9D9D9"/>
                          </a:solidFill>
                        </a:rPr>
                        <a:t>level #</a:t>
                      </a:r>
                      <a:endParaRPr lang="en-US" b="1" dirty="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D9D9D9"/>
                          </a:solidFill>
                        </a:rPr>
                        <a:t># of calls in level</a:t>
                      </a:r>
                      <a:endParaRPr lang="en-US" b="0" dirty="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D9D9D9"/>
                          </a:solidFill>
                        </a:rPr>
                        <a:t>cost of</a:t>
                      </a:r>
                      <a:r>
                        <a:rPr lang="en-US" b="1" baseline="0" dirty="0" smtClean="0">
                          <a:solidFill>
                            <a:srgbClr val="D9D9D9"/>
                          </a:solidFill>
                        </a:rPr>
                        <a:t> each call in level</a:t>
                      </a:r>
                      <a:endParaRPr lang="en-US" b="1" dirty="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D9D9D9"/>
                          </a:solidFill>
                        </a:rPr>
                        <a:t>total cost of level</a:t>
                      </a:r>
                      <a:endParaRPr lang="en-US" b="1" dirty="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3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26655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D9D9D9"/>
                          </a:solidFill>
                        </a:rPr>
                        <a:t># of calls in level</a:t>
                      </a:r>
                      <a:endParaRPr lang="en-US" b="0" dirty="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D9D9D9"/>
                          </a:solidFill>
                        </a:rPr>
                        <a:t>cost of</a:t>
                      </a:r>
                      <a:r>
                        <a:rPr lang="en-US" b="1" baseline="0" dirty="0" smtClean="0">
                          <a:solidFill>
                            <a:srgbClr val="D9D9D9"/>
                          </a:solidFill>
                        </a:rPr>
                        <a:t> each call in level</a:t>
                      </a:r>
                      <a:endParaRPr lang="en-US" b="1" dirty="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D9D9D9"/>
                          </a:solidFill>
                        </a:rPr>
                        <a:t>total cost of level</a:t>
                      </a:r>
                      <a:endParaRPr lang="en-US" b="1" dirty="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52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98129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D9D9D9"/>
                          </a:solidFill>
                        </a:rPr>
                        <a:t># of calls in level</a:t>
                      </a:r>
                      <a:endParaRPr lang="en-US" b="0" dirty="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D9D9D9"/>
                          </a:solidFill>
                        </a:rPr>
                        <a:t>cost of</a:t>
                      </a:r>
                      <a:r>
                        <a:rPr lang="en-US" b="1" baseline="0" dirty="0" smtClean="0">
                          <a:solidFill>
                            <a:srgbClr val="D9D9D9"/>
                          </a:solidFill>
                        </a:rPr>
                        <a:t> each call in level</a:t>
                      </a:r>
                      <a:endParaRPr lang="en-US" b="1" dirty="0">
                        <a:solidFill>
                          <a:srgbClr val="D9D9D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1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0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0515" y="3410015"/>
            <a:ext cx="558200" cy="839829"/>
            <a:chOff x="460515" y="3410015"/>
            <a:chExt cx="558200" cy="839829"/>
          </a:xfrm>
        </p:grpSpPr>
        <p:cxnSp>
          <p:nvCxnSpPr>
            <p:cNvPr id="4" name="Straight Arrow Connector 3"/>
            <p:cNvCxnSpPr>
              <a:endCxn id="8" idx="2"/>
            </p:cNvCxnSpPr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692399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</p:grpSp>
      <p:sp>
        <p:nvSpPr>
          <p:cNvPr id="54" name="Left Bracket 53"/>
          <p:cNvSpPr/>
          <p:nvPr/>
        </p:nvSpPr>
        <p:spPr>
          <a:xfrm rot="5400000">
            <a:off x="4516437" y="-2110004"/>
            <a:ext cx="227667" cy="841017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17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11226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24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05928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4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74282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7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5509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583197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17" imgW="139700" imgH="139700" progId="Equation.3">
                  <p:embed/>
                </p:oleObj>
              </mc:Choice>
              <mc:Fallback>
                <p:oleObj name="Equation" r:id="rId17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303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34422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37832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17" imgW="139700" imgH="139700" progId="Equation.3">
                  <p:embed/>
                </p:oleObj>
              </mc:Choice>
              <mc:Fallback>
                <p:oleObj name="Equation" r:id="rId17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019147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19" imgW="495300" imgH="165100" progId="Equation.3">
                  <p:embed/>
                </p:oleObj>
              </mc:Choice>
              <mc:Fallback>
                <p:oleObj name="Equation" r:id="rId19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303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61653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1494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17" imgW="139700" imgH="139700" progId="Equation.3">
                  <p:embed/>
                </p:oleObj>
              </mc:Choice>
              <mc:Fallback>
                <p:oleObj name="Equation" r:id="rId17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970896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19" imgW="495300" imgH="165100" progId="Equation.3">
                  <p:embed/>
                </p:oleObj>
              </mc:Choice>
              <mc:Fallback>
                <p:oleObj name="Equation" r:id="rId19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5956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403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75910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153582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19" imgW="139700" imgH="139700" progId="Equation.3">
                  <p:embed/>
                </p:oleObj>
              </mc:Choice>
              <mc:Fallback>
                <p:oleObj name="Equation" r:id="rId19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159502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21" imgW="495300" imgH="165100" progId="Equation.3">
                  <p:embed/>
                </p:oleObj>
              </mc:Choice>
              <mc:Fallback>
                <p:oleObj name="Equation" r:id="rId21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184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31935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899214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6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13132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7" name="Equation" r:id="rId19" imgW="139700" imgH="139700" progId="Equation.3">
                  <p:embed/>
                </p:oleObj>
              </mc:Choice>
              <mc:Fallback>
                <p:oleObj name="Equation" r:id="rId19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79988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8" name="Equation" r:id="rId21" imgW="546100" imgH="393700" progId="Equation.3">
                  <p:embed/>
                </p:oleObj>
              </mc:Choice>
              <mc:Fallback>
                <p:oleObj name="Equation" r:id="rId21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495760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9" name="Equation" r:id="rId23" imgW="495300" imgH="165100" progId="Equation.3">
                  <p:embed/>
                </p:oleObj>
              </mc:Choice>
              <mc:Fallback>
                <p:oleObj name="Equation" r:id="rId23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34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70406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300788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50456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name="Equation" r:id="rId19" imgW="139700" imgH="139700" progId="Equation.3">
                  <p:embed/>
                </p:oleObj>
              </mc:Choice>
              <mc:Fallback>
                <p:oleObj name="Equation" r:id="rId19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386485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4" name="Equation" r:id="rId21" imgW="546100" imgH="393700" progId="Equation.3">
                  <p:embed/>
                </p:oleObj>
              </mc:Choice>
              <mc:Fallback>
                <p:oleObj name="Equation" r:id="rId21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520075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Equation" r:id="rId23" imgW="495300" imgH="165100" progId="Equation.3">
                  <p:embed/>
                </p:oleObj>
              </mc:Choice>
              <mc:Fallback>
                <p:oleObj name="Equation" r:id="rId23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3493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09142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057664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57750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8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089153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063957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" name="Equation" r:id="rId23" imgW="546100" imgH="393700" progId="Equation.3">
                  <p:embed/>
                </p:oleObj>
              </mc:Choice>
              <mc:Fallback>
                <p:oleObj name="Equation" r:id="rId23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515647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" name="Equation" r:id="rId25" imgW="495300" imgH="165100" progId="Equation.3">
                  <p:embed/>
                </p:oleObj>
              </mc:Choice>
              <mc:Fallback>
                <p:oleObj name="Equation" r:id="rId25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3930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0515" y="3410015"/>
            <a:ext cx="558200" cy="839829"/>
            <a:chOff x="460515" y="3410015"/>
            <a:chExt cx="558200" cy="839829"/>
          </a:xfrm>
        </p:grpSpPr>
        <p:cxnSp>
          <p:nvCxnSpPr>
            <p:cNvPr id="4" name="Straight Arrow Connector 3"/>
            <p:cNvCxnSpPr>
              <a:endCxn id="8" idx="2"/>
            </p:cNvCxnSpPr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692399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</p:grpSp>
      <p:sp>
        <p:nvSpPr>
          <p:cNvPr id="54" name="Left Bracket 53"/>
          <p:cNvSpPr/>
          <p:nvPr/>
        </p:nvSpPr>
        <p:spPr>
          <a:xfrm rot="5400000">
            <a:off x="4516437" y="-2110004"/>
            <a:ext cx="227667" cy="841017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3899" y="216852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673077" y="2168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27845" y="2721569"/>
            <a:ext cx="269883" cy="293091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845774" y="2721569"/>
            <a:ext cx="269883" cy="293091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0163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58201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83007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2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246536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126389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565784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" name="Equation" r:id="rId23" imgW="546100" imgH="393700" progId="Equation.3">
                  <p:embed/>
                </p:oleObj>
              </mc:Choice>
              <mc:Fallback>
                <p:oleObj name="Equation" r:id="rId23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40595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Equation" r:id="rId25" imgW="546100" imgH="393700" progId="Equation.3">
                  <p:embed/>
                </p:oleObj>
              </mc:Choice>
              <mc:Fallback>
                <p:oleObj name="Equation" r:id="rId25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087687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Equation" r:id="rId27" imgW="495300" imgH="165100" progId="Equation.3">
                  <p:embed/>
                </p:oleObj>
              </mc:Choice>
              <mc:Fallback>
                <p:oleObj name="Equation" r:id="rId27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778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92818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865092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71575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646613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0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184716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1" name="Equation" r:id="rId23" imgW="546100" imgH="393700" progId="Equation.3">
                  <p:embed/>
                </p:oleObj>
              </mc:Choice>
              <mc:Fallback>
                <p:oleObj name="Equation" r:id="rId23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605854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2" name="Equation" r:id="rId25" imgW="546100" imgH="393700" progId="Equation.3">
                  <p:embed/>
                </p:oleObj>
              </mc:Choice>
              <mc:Fallback>
                <p:oleObj name="Equation" r:id="rId25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668748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3" name="Equation" r:id="rId27" imgW="495300" imgH="165100" progId="Equation.3">
                  <p:embed/>
                </p:oleObj>
              </mc:Choice>
              <mc:Fallback>
                <p:oleObj name="Equation" r:id="rId27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024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75808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41186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3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76219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058891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5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82241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6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091221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7" name="Equation" r:id="rId25" imgW="546100" imgH="393700" progId="Equation.3">
                  <p:embed/>
                </p:oleObj>
              </mc:Choice>
              <mc:Fallback>
                <p:oleObj name="Equation" r:id="rId25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74615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8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60554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9" name="Equation" r:id="rId29" imgW="495300" imgH="165100" progId="Equation.3">
                  <p:embed/>
                </p:oleObj>
              </mc:Choice>
              <mc:Fallback>
                <p:oleObj name="Equation" r:id="rId29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871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8496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04041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8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72510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9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972146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0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51124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1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790303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2" name="Equation" r:id="rId25" imgW="546100" imgH="393700" progId="Equation.3">
                  <p:embed/>
                </p:oleObj>
              </mc:Choice>
              <mc:Fallback>
                <p:oleObj name="Equation" r:id="rId25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10830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3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210814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4" name="Equation" r:id="rId29" imgW="533400" imgH="393700" progId="Equation.3">
                  <p:embed/>
                </p:oleObj>
              </mc:Choice>
              <mc:Fallback>
                <p:oleObj name="Equation" r:id="rId29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957194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5" name="Equation" r:id="rId31" imgW="495300" imgH="165100" progId="Equation.3">
                  <p:embed/>
                </p:oleObj>
              </mc:Choice>
              <mc:Fallback>
                <p:oleObj name="Equation" r:id="rId31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3588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20412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024850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4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076353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5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355766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6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15927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7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30585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8" name="Equation" r:id="rId25" imgW="546100" imgH="393700" progId="Equation.3">
                  <p:embed/>
                </p:oleObj>
              </mc:Choice>
              <mc:Fallback>
                <p:oleObj name="Equation" r:id="rId25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48673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9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984888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0" name="Equation" r:id="rId29" imgW="533400" imgH="393700" progId="Equation.3">
                  <p:embed/>
                </p:oleObj>
              </mc:Choice>
              <mc:Fallback>
                <p:oleObj name="Equation" r:id="rId29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882786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1" name="Equation" r:id="rId31" imgW="495300" imgH="165100" progId="Equation.3">
                  <p:embed/>
                </p:oleObj>
              </mc:Choice>
              <mc:Fallback>
                <p:oleObj name="Equation" r:id="rId31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951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7152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801322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0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06764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246226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2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20388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3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553419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4" name="Equation" r:id="rId25" imgW="546100" imgH="393700" progId="Equation.3">
                  <p:embed/>
                </p:oleObj>
              </mc:Choice>
              <mc:Fallback>
                <p:oleObj name="Equation" r:id="rId25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957787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5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980151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6" name="Equation" r:id="rId29" imgW="533400" imgH="393700" progId="Equation.3">
                  <p:embed/>
                </p:oleObj>
              </mc:Choice>
              <mc:Fallback>
                <p:oleObj name="Equation" r:id="rId29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02963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7" name="Equation" r:id="rId31" imgW="495300" imgH="165100" progId="Equation.3">
                  <p:embed/>
                </p:oleObj>
              </mc:Choice>
              <mc:Fallback>
                <p:oleObj name="Equation" r:id="rId31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738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16313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baseline="30000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05351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6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286287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7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62862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8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411148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9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6169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25" imgW="546100" imgH="393700" progId="Equation.3">
                  <p:embed/>
                </p:oleObj>
              </mc:Choice>
              <mc:Fallback>
                <p:oleObj name="Equation" r:id="rId25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432347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80277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29" imgW="533400" imgH="393700" progId="Equation.3">
                  <p:embed/>
                </p:oleObj>
              </mc:Choice>
              <mc:Fallback>
                <p:oleObj name="Equation" r:id="rId29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29000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31" imgW="495300" imgH="165100" progId="Equation.3">
                  <p:embed/>
                </p:oleObj>
              </mc:Choice>
              <mc:Fallback>
                <p:oleObj name="Equation" r:id="rId31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9189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696551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baseline="30000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750495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1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110497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2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6803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3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264520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4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88040"/>
              </p:ext>
            </p:extLst>
          </p:nvPr>
        </p:nvGraphicFramePr>
        <p:xfrm>
          <a:off x="7503263" y="4771014"/>
          <a:ext cx="474662" cy="77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5" name="Equation" r:id="rId25" imgW="165100" imgH="228600" progId="Equation.3">
                  <p:embed/>
                </p:oleObj>
              </mc:Choice>
              <mc:Fallback>
                <p:oleObj name="Equation" r:id="rId2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03263" y="4771014"/>
                        <a:ext cx="474662" cy="77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207534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6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13232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7" name="Equation" r:id="rId29" imgW="546100" imgH="393700" progId="Equation.3">
                  <p:embed/>
                </p:oleObj>
              </mc:Choice>
              <mc:Fallback>
                <p:oleObj name="Equation" r:id="rId29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11906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8" name="Equation" r:id="rId31" imgW="533400" imgH="393700" progId="Equation.3">
                  <p:embed/>
                </p:oleObj>
              </mc:Choice>
              <mc:Fallback>
                <p:oleObj name="Equation" r:id="rId31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04216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9" name="Equation" r:id="rId33" imgW="495300" imgH="165100" progId="Equation.3">
                  <p:embed/>
                </p:oleObj>
              </mc:Choice>
              <mc:Fallback>
                <p:oleObj name="Equation" r:id="rId33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5659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80295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baseline="30000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34928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6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560559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7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603164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8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96703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9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147888"/>
              </p:ext>
            </p:extLst>
          </p:nvPr>
        </p:nvGraphicFramePr>
        <p:xfrm>
          <a:off x="7503263" y="4771014"/>
          <a:ext cx="474662" cy="77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0" name="Equation" r:id="rId25" imgW="165100" imgH="228600" progId="Equation.3">
                  <p:embed/>
                </p:oleObj>
              </mc:Choice>
              <mc:Fallback>
                <p:oleObj name="Equation" r:id="rId2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03263" y="4771014"/>
                        <a:ext cx="474662" cy="77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086389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1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075349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2" name="Equation" r:id="rId29" imgW="546100" imgH="393700" progId="Equation.3">
                  <p:embed/>
                </p:oleObj>
              </mc:Choice>
              <mc:Fallback>
                <p:oleObj name="Equation" r:id="rId29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617855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3" name="Equation" r:id="rId31" imgW="533400" imgH="393700" progId="Equation.3">
                  <p:embed/>
                </p:oleObj>
              </mc:Choice>
              <mc:Fallback>
                <p:oleObj name="Equation" r:id="rId31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418722"/>
              </p:ext>
            </p:extLst>
          </p:nvPr>
        </p:nvGraphicFramePr>
        <p:xfrm>
          <a:off x="8181343" y="4888328"/>
          <a:ext cx="927999" cy="53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4" name="Equation" r:id="rId33" imgW="673100" imgH="393700" progId="Equation.3">
                  <p:embed/>
                </p:oleObj>
              </mc:Choice>
              <mc:Fallback>
                <p:oleObj name="Equation" r:id="rId33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81343" y="4888328"/>
                        <a:ext cx="927999" cy="53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451580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5" name="Equation" r:id="rId35" imgW="495300" imgH="165100" progId="Equation.3">
                  <p:embed/>
                </p:oleObj>
              </mc:Choice>
              <mc:Fallback>
                <p:oleObj name="Equation" r:id="rId35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566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95815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baseline="30000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?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904577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2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98225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3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01505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4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130554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5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05845"/>
              </p:ext>
            </p:extLst>
          </p:nvPr>
        </p:nvGraphicFramePr>
        <p:xfrm>
          <a:off x="7503263" y="4771014"/>
          <a:ext cx="474662" cy="77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6" name="Equation" r:id="rId25" imgW="165100" imgH="228600" progId="Equation.3">
                  <p:embed/>
                </p:oleObj>
              </mc:Choice>
              <mc:Fallback>
                <p:oleObj name="Equation" r:id="rId2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03263" y="4771014"/>
                        <a:ext cx="474662" cy="77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3997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7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37750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8" name="Equation" r:id="rId29" imgW="546100" imgH="393700" progId="Equation.3">
                  <p:embed/>
                </p:oleObj>
              </mc:Choice>
              <mc:Fallback>
                <p:oleObj name="Equation" r:id="rId29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761034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9" name="Equation" r:id="rId31" imgW="533400" imgH="393700" progId="Equation.3">
                  <p:embed/>
                </p:oleObj>
              </mc:Choice>
              <mc:Fallback>
                <p:oleObj name="Equation" r:id="rId31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36052"/>
              </p:ext>
            </p:extLst>
          </p:nvPr>
        </p:nvGraphicFramePr>
        <p:xfrm>
          <a:off x="8181343" y="4888328"/>
          <a:ext cx="927999" cy="53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0" name="Equation" r:id="rId33" imgW="673100" imgH="393700" progId="Equation.3">
                  <p:embed/>
                </p:oleObj>
              </mc:Choice>
              <mc:Fallback>
                <p:oleObj name="Equation" r:id="rId33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81343" y="4888328"/>
                        <a:ext cx="927999" cy="53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841045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" name="Equation" r:id="rId35" imgW="495300" imgH="165100" progId="Equation.3">
                  <p:embed/>
                </p:oleObj>
              </mc:Choice>
              <mc:Fallback>
                <p:oleObj name="Equation" r:id="rId35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66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4823063" y="-1803377"/>
            <a:ext cx="256824" cy="776776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640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72880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baseline="30000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?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491182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8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505381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9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77050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0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944956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1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360186"/>
              </p:ext>
            </p:extLst>
          </p:nvPr>
        </p:nvGraphicFramePr>
        <p:xfrm>
          <a:off x="7503263" y="4771014"/>
          <a:ext cx="474662" cy="77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2" name="Equation" r:id="rId25" imgW="165100" imgH="228600" progId="Equation.3">
                  <p:embed/>
                </p:oleObj>
              </mc:Choice>
              <mc:Fallback>
                <p:oleObj name="Equation" r:id="rId2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03263" y="4771014"/>
                        <a:ext cx="474662" cy="77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6867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3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592194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4" name="Equation" r:id="rId29" imgW="546100" imgH="393700" progId="Equation.3">
                  <p:embed/>
                </p:oleObj>
              </mc:Choice>
              <mc:Fallback>
                <p:oleObj name="Equation" r:id="rId29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931271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5" name="Equation" r:id="rId31" imgW="533400" imgH="393700" progId="Equation.3">
                  <p:embed/>
                </p:oleObj>
              </mc:Choice>
              <mc:Fallback>
                <p:oleObj name="Equation" r:id="rId31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982144"/>
              </p:ext>
            </p:extLst>
          </p:nvPr>
        </p:nvGraphicFramePr>
        <p:xfrm>
          <a:off x="8181343" y="4888328"/>
          <a:ext cx="927999" cy="53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6" name="Equation" r:id="rId33" imgW="673100" imgH="393700" progId="Equation.3">
                  <p:embed/>
                </p:oleObj>
              </mc:Choice>
              <mc:Fallback>
                <p:oleObj name="Equation" r:id="rId33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81343" y="4888328"/>
                        <a:ext cx="927999" cy="53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704417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" name="Equation" r:id="rId35" imgW="495300" imgH="165100" progId="Equation.3">
                  <p:embed/>
                </p:oleObj>
              </mc:Choice>
              <mc:Fallback>
                <p:oleObj name="Equation" r:id="rId35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651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93614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baseline="30000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log</a:t>
                      </a:r>
                      <a:r>
                        <a:rPr lang="en-US" b="1" i="0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dirty="0" smtClean="0">
                          <a:latin typeface="Times"/>
                          <a:cs typeface="Times"/>
                        </a:rPr>
                        <a:t>(n)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76962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4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79965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5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077625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6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429655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7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79376"/>
              </p:ext>
            </p:extLst>
          </p:nvPr>
        </p:nvGraphicFramePr>
        <p:xfrm>
          <a:off x="7503263" y="4771014"/>
          <a:ext cx="474662" cy="77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Equation" r:id="rId25" imgW="165100" imgH="228600" progId="Equation.3">
                  <p:embed/>
                </p:oleObj>
              </mc:Choice>
              <mc:Fallback>
                <p:oleObj name="Equation" r:id="rId2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03263" y="4771014"/>
                        <a:ext cx="474662" cy="77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573265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9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27726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0" name="Equation" r:id="rId29" imgW="546100" imgH="393700" progId="Equation.3">
                  <p:embed/>
                </p:oleObj>
              </mc:Choice>
              <mc:Fallback>
                <p:oleObj name="Equation" r:id="rId29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66271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1" name="Equation" r:id="rId31" imgW="533400" imgH="393700" progId="Equation.3">
                  <p:embed/>
                </p:oleObj>
              </mc:Choice>
              <mc:Fallback>
                <p:oleObj name="Equation" r:id="rId31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885567"/>
              </p:ext>
            </p:extLst>
          </p:nvPr>
        </p:nvGraphicFramePr>
        <p:xfrm>
          <a:off x="8181343" y="4888328"/>
          <a:ext cx="927999" cy="53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" name="Equation" r:id="rId33" imgW="673100" imgH="393700" progId="Equation.3">
                  <p:embed/>
                </p:oleObj>
              </mc:Choice>
              <mc:Fallback>
                <p:oleObj name="Equation" r:id="rId33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81343" y="4888328"/>
                        <a:ext cx="927999" cy="53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385414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" name="Equation" r:id="rId35" imgW="495300" imgH="165100" progId="Equation.3">
                  <p:embed/>
                </p:oleObj>
              </mc:Choice>
              <mc:Fallback>
                <p:oleObj name="Equation" r:id="rId35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9197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18288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baseline="30000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log</a:t>
                      </a:r>
                      <a:r>
                        <a:rPr lang="en-US" b="1" i="0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dirty="0" smtClean="0">
                          <a:latin typeface="Times"/>
                          <a:cs typeface="Times"/>
                        </a:rPr>
                        <a:t>(n)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76104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9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987723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86418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657719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2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32039"/>
              </p:ext>
            </p:extLst>
          </p:nvPr>
        </p:nvGraphicFramePr>
        <p:xfrm>
          <a:off x="7503263" y="4771014"/>
          <a:ext cx="474662" cy="77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3" name="Equation" r:id="rId25" imgW="165100" imgH="228600" progId="Equation.3">
                  <p:embed/>
                </p:oleObj>
              </mc:Choice>
              <mc:Fallback>
                <p:oleObj name="Equation" r:id="rId2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03263" y="4771014"/>
                        <a:ext cx="474662" cy="77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04501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4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965595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5" name="Equation" r:id="rId29" imgW="546100" imgH="393700" progId="Equation.3">
                  <p:embed/>
                </p:oleObj>
              </mc:Choice>
              <mc:Fallback>
                <p:oleObj name="Equation" r:id="rId29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86544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6" name="Equation" r:id="rId31" imgW="533400" imgH="393700" progId="Equation.3">
                  <p:embed/>
                </p:oleObj>
              </mc:Choice>
              <mc:Fallback>
                <p:oleObj name="Equation" r:id="rId31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58679"/>
              </p:ext>
            </p:extLst>
          </p:nvPr>
        </p:nvGraphicFramePr>
        <p:xfrm>
          <a:off x="8181343" y="4888328"/>
          <a:ext cx="927999" cy="53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7" name="Equation" r:id="rId33" imgW="673100" imgH="393700" progId="Equation.3">
                  <p:embed/>
                </p:oleObj>
              </mc:Choice>
              <mc:Fallback>
                <p:oleObj name="Equation" r:id="rId33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81343" y="4888328"/>
                        <a:ext cx="927999" cy="53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229522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8" name="Equation" r:id="rId35" imgW="495300" imgH="165100" progId="Equation.3">
                  <p:embed/>
                </p:oleObj>
              </mc:Choice>
              <mc:Fallback>
                <p:oleObj name="Equation" r:id="rId35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03734"/>
              </p:ext>
            </p:extLst>
          </p:nvPr>
        </p:nvGraphicFramePr>
        <p:xfrm>
          <a:off x="6517010" y="6345238"/>
          <a:ext cx="9112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" name="Equation" r:id="rId37" imgW="660400" imgH="203200" progId="Equation.3">
                  <p:embed/>
                </p:oleObj>
              </mc:Choice>
              <mc:Fallback>
                <p:oleObj name="Equation" r:id="rId37" imgW="660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517010" y="6345238"/>
                        <a:ext cx="911225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0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521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65203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baseline="30000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log</a:t>
                      </a:r>
                      <a:r>
                        <a:rPr lang="en-US" b="1" i="0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dirty="0" smtClean="0">
                          <a:latin typeface="Times"/>
                          <a:cs typeface="Times"/>
                        </a:rPr>
                        <a:t>(n)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247368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4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799721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5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638896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08915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079615"/>
              </p:ext>
            </p:extLst>
          </p:nvPr>
        </p:nvGraphicFramePr>
        <p:xfrm>
          <a:off x="7503263" y="4771014"/>
          <a:ext cx="474662" cy="77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8" name="Equation" r:id="rId25" imgW="165100" imgH="228600" progId="Equation.3">
                  <p:embed/>
                </p:oleObj>
              </mc:Choice>
              <mc:Fallback>
                <p:oleObj name="Equation" r:id="rId2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03263" y="4771014"/>
                        <a:ext cx="474662" cy="77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359775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9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54142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0" name="Equation" r:id="rId29" imgW="546100" imgH="393700" progId="Equation.3">
                  <p:embed/>
                </p:oleObj>
              </mc:Choice>
              <mc:Fallback>
                <p:oleObj name="Equation" r:id="rId29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551137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1" name="Equation" r:id="rId31" imgW="533400" imgH="393700" progId="Equation.3">
                  <p:embed/>
                </p:oleObj>
              </mc:Choice>
              <mc:Fallback>
                <p:oleObj name="Equation" r:id="rId31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79747"/>
              </p:ext>
            </p:extLst>
          </p:nvPr>
        </p:nvGraphicFramePr>
        <p:xfrm>
          <a:off x="8181343" y="4888328"/>
          <a:ext cx="927999" cy="53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2" name="Equation" r:id="rId33" imgW="673100" imgH="393700" progId="Equation.3">
                  <p:embed/>
                </p:oleObj>
              </mc:Choice>
              <mc:Fallback>
                <p:oleObj name="Equation" r:id="rId33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81343" y="4888328"/>
                        <a:ext cx="927999" cy="53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957440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3" name="Equation" r:id="rId35" imgW="495300" imgH="165100" progId="Equation.3">
                  <p:embed/>
                </p:oleObj>
              </mc:Choice>
              <mc:Fallback>
                <p:oleObj name="Equation" r:id="rId35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247220"/>
              </p:ext>
            </p:extLst>
          </p:nvPr>
        </p:nvGraphicFramePr>
        <p:xfrm>
          <a:off x="6517010" y="6345238"/>
          <a:ext cx="9112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Equation" r:id="rId37" imgW="660400" imgH="203200" progId="Equation.3">
                  <p:embed/>
                </p:oleObj>
              </mc:Choice>
              <mc:Fallback>
                <p:oleObj name="Equation" r:id="rId37" imgW="660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517010" y="6345238"/>
                        <a:ext cx="911225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728655"/>
              </p:ext>
            </p:extLst>
          </p:nvPr>
        </p:nvGraphicFramePr>
        <p:xfrm>
          <a:off x="8181014" y="637222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Equation" r:id="rId39" imgW="495300" imgH="165100" progId="Equation.3">
                  <p:embed/>
                </p:oleObj>
              </mc:Choice>
              <mc:Fallback>
                <p:oleObj name="Equation" r:id="rId39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181014" y="637222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25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254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14" y="2057227"/>
            <a:ext cx="285697" cy="393915"/>
          </a:xfrm>
          <a:prstGeom prst="rect">
            <a:avLst/>
          </a:prstGeom>
        </p:spPr>
      </p:pic>
      <p:pic>
        <p:nvPicPr>
          <p:cNvPr id="254" name="Picture 253" descr="Screen Shot 2016-12-27 at 10.23.59 PM.p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97" y="2057227"/>
            <a:ext cx="285697" cy="393915"/>
          </a:xfrm>
          <a:prstGeom prst="rect">
            <a:avLst/>
          </a:prstGeom>
        </p:spPr>
      </p:pic>
      <p:pic>
        <p:nvPicPr>
          <p:cNvPr id="248" name="Picture 247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19" y="2669044"/>
            <a:ext cx="319622" cy="381088"/>
          </a:xfrm>
          <a:prstGeom prst="rect">
            <a:avLst/>
          </a:prstGeom>
        </p:spPr>
      </p:pic>
      <p:pic>
        <p:nvPicPr>
          <p:cNvPr id="224" name="Picture 223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65" y="3097985"/>
            <a:ext cx="230273" cy="471512"/>
          </a:xfrm>
          <a:prstGeom prst="rect">
            <a:avLst/>
          </a:prstGeom>
        </p:spPr>
      </p:pic>
      <p:pic>
        <p:nvPicPr>
          <p:cNvPr id="222" name="Picture 221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93" y="3093937"/>
            <a:ext cx="230273" cy="471512"/>
          </a:xfrm>
          <a:prstGeom prst="rect">
            <a:avLst/>
          </a:prstGeom>
        </p:spPr>
      </p:pic>
      <p:pic>
        <p:nvPicPr>
          <p:cNvPr id="223" name="Picture 222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04" y="3097985"/>
            <a:ext cx="230273" cy="471512"/>
          </a:xfrm>
          <a:prstGeom prst="rect">
            <a:avLst/>
          </a:prstGeom>
        </p:spPr>
      </p:pic>
      <p:pic>
        <p:nvPicPr>
          <p:cNvPr id="221" name="Picture 220" descr="Screen Shot 2016-12-27 at 9.43.48 PM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15" y="3093937"/>
            <a:ext cx="230273" cy="47151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176" idx="7"/>
          </p:cNvCxnSpPr>
          <p:nvPr/>
        </p:nvCxnSpPr>
        <p:spPr>
          <a:xfrm flipH="1">
            <a:off x="2289604" y="2212978"/>
            <a:ext cx="376124" cy="27162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39109" y="1756205"/>
            <a:ext cx="615278" cy="535143"/>
            <a:chOff x="2416214" y="1783515"/>
            <a:chExt cx="615278" cy="535143"/>
          </a:xfrm>
        </p:grpSpPr>
        <p:sp>
          <p:nvSpPr>
            <p:cNvPr id="75" name="TextBox 74"/>
            <p:cNvSpPr txBox="1"/>
            <p:nvPr/>
          </p:nvSpPr>
          <p:spPr>
            <a:xfrm>
              <a:off x="2416214" y="1803338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n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2470841" y="1783515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3817" y="2402815"/>
            <a:ext cx="491594" cy="535143"/>
            <a:chOff x="3139957" y="2416470"/>
            <a:chExt cx="491594" cy="535143"/>
          </a:xfrm>
        </p:grpSpPr>
        <p:pic>
          <p:nvPicPr>
            <p:cNvPr id="21" name="Picture 20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36" name="Oval 13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/>
          <p:cNvSpPr/>
          <p:nvPr/>
        </p:nvSpPr>
        <p:spPr>
          <a:xfrm>
            <a:off x="1378408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306974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840322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781756" y="3046814"/>
            <a:ext cx="491594" cy="535143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40268"/>
              </p:ext>
            </p:extLst>
          </p:nvPr>
        </p:nvGraphicFramePr>
        <p:xfrm>
          <a:off x="5639681" y="55535"/>
          <a:ext cx="3482128" cy="6775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42"/>
                <a:gridCol w="869649"/>
                <a:gridCol w="778358"/>
                <a:gridCol w="955879"/>
              </a:tblGrid>
              <a:tr h="129626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level #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calls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cost of</a:t>
                      </a:r>
                      <a:r>
                        <a:rPr lang="en-US" b="1" baseline="0" dirty="0" smtClean="0"/>
                        <a:t> each call in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total cost of level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0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b="1" i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i="0" dirty="0" smtClean="0"/>
                        <a:t>…</a:t>
                      </a:r>
                      <a:endParaRPr lang="en-US" b="1" i="0" dirty="0" smtClean="0"/>
                    </a:p>
                    <a:p>
                      <a:pPr algn="ctr"/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baseline="30000" dirty="0" smtClean="0">
                          <a:latin typeface="Times"/>
                          <a:cs typeface="Times"/>
                        </a:rPr>
                        <a:t>k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b="1" i="0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i="0" dirty="0" smtClean="0"/>
                        <a:t>…</a:t>
                      </a:r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…</a:t>
                      </a:r>
                      <a:endParaRPr lang="en-US" b="1" dirty="0"/>
                    </a:p>
                  </a:txBody>
                  <a:tcPr vert="vert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004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latin typeface="Times"/>
                          <a:cs typeface="Times"/>
                        </a:rPr>
                        <a:t>log</a:t>
                      </a:r>
                      <a:r>
                        <a:rPr lang="en-US" b="1" i="0" baseline="-25000" dirty="0" smtClean="0">
                          <a:latin typeface="Times"/>
                          <a:cs typeface="Times"/>
                        </a:rPr>
                        <a:t>2</a:t>
                      </a:r>
                      <a:r>
                        <a:rPr lang="en-US" b="1" i="1" dirty="0" smtClean="0">
                          <a:latin typeface="Times"/>
                          <a:cs typeface="Times"/>
                        </a:rPr>
                        <a:t>(n)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baseline="0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latin typeface="Times"/>
                          <a:cs typeface="Times"/>
                        </a:rPr>
                        <a:t>1</a:t>
                      </a:r>
                      <a:endParaRPr lang="en-US" b="1" i="1" dirty="0">
                        <a:latin typeface="Times"/>
                        <a:cs typeface="Time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4" name="Group 173"/>
          <p:cNvGrpSpPr/>
          <p:nvPr/>
        </p:nvGrpSpPr>
        <p:grpSpPr>
          <a:xfrm>
            <a:off x="1870002" y="2402815"/>
            <a:ext cx="491594" cy="558505"/>
            <a:chOff x="3139957" y="2416470"/>
            <a:chExt cx="491594" cy="535143"/>
          </a:xfrm>
        </p:grpSpPr>
        <p:pic>
          <p:nvPicPr>
            <p:cNvPr id="175" name="Picture 174" descr="Screen Shot 2016-12-27 at 12.54.57 PM.png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colorTemperature colorTemp="72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040" y="2423899"/>
              <a:ext cx="232996" cy="504825"/>
            </a:xfrm>
            <a:prstGeom prst="rect">
              <a:avLst/>
            </a:prstGeom>
          </p:spPr>
        </p:pic>
        <p:sp>
          <p:nvSpPr>
            <p:cNvPr id="176" name="Oval 175"/>
            <p:cNvSpPr/>
            <p:nvPr/>
          </p:nvSpPr>
          <p:spPr>
            <a:xfrm>
              <a:off x="3139957" y="2416470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7486" y="6285321"/>
            <a:ext cx="615278" cy="535143"/>
            <a:chOff x="67486" y="5766431"/>
            <a:chExt cx="615278" cy="535143"/>
          </a:xfrm>
        </p:grpSpPr>
        <p:sp>
          <p:nvSpPr>
            <p:cNvPr id="141" name="Oval 140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26580" y="6274801"/>
            <a:ext cx="615278" cy="535143"/>
            <a:chOff x="67486" y="5766431"/>
            <a:chExt cx="615278" cy="535143"/>
          </a:xfrm>
        </p:grpSpPr>
        <p:sp>
          <p:nvSpPr>
            <p:cNvPr id="179" name="Oval 178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92305" y="6255278"/>
            <a:ext cx="615278" cy="535143"/>
            <a:chOff x="67486" y="5766431"/>
            <a:chExt cx="615278" cy="535143"/>
          </a:xfrm>
        </p:grpSpPr>
        <p:sp>
          <p:nvSpPr>
            <p:cNvPr id="182" name="Oval 181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051399" y="6244758"/>
            <a:ext cx="615278" cy="535143"/>
            <a:chOff x="67486" y="5766431"/>
            <a:chExt cx="615278" cy="535143"/>
          </a:xfrm>
        </p:grpSpPr>
        <p:sp>
          <p:nvSpPr>
            <p:cNvPr id="185" name="Oval 184"/>
            <p:cNvSpPr/>
            <p:nvPr/>
          </p:nvSpPr>
          <p:spPr>
            <a:xfrm>
              <a:off x="122895" y="5766431"/>
              <a:ext cx="491594" cy="5351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7486" y="5810531"/>
              <a:ext cx="615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>
                  <a:solidFill>
                    <a:schemeClr val="accent3"/>
                  </a:solidFill>
                  <a:latin typeface="Times"/>
                  <a:cs typeface="Times"/>
                </a:rPr>
                <a:t>1</a:t>
              </a:r>
              <a:endParaRPr lang="en-US" sz="2000" i="1" dirty="0">
                <a:solidFill>
                  <a:schemeClr val="accent3"/>
                </a:solidFill>
                <a:latin typeface="Times"/>
                <a:cs typeface="Times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300660" y="3987131"/>
            <a:ext cx="915704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503685" y="3987131"/>
            <a:ext cx="833759" cy="204818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1870002" y="6574684"/>
            <a:ext cx="188444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" idx="5"/>
            <a:endCxn id="136" idx="1"/>
          </p:cNvCxnSpPr>
          <p:nvPr/>
        </p:nvCxnSpPr>
        <p:spPr>
          <a:xfrm>
            <a:off x="3013338" y="2212978"/>
            <a:ext cx="362471" cy="268207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6" idx="3"/>
            <a:endCxn id="137" idx="7"/>
          </p:cNvCxnSpPr>
          <p:nvPr/>
        </p:nvCxnSpPr>
        <p:spPr>
          <a:xfrm flipH="1">
            <a:off x="1798010" y="2879529"/>
            <a:ext cx="143984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76" idx="5"/>
            <a:endCxn id="138" idx="1"/>
          </p:cNvCxnSpPr>
          <p:nvPr/>
        </p:nvCxnSpPr>
        <p:spPr>
          <a:xfrm>
            <a:off x="2289604" y="2879529"/>
            <a:ext cx="89362" cy="2456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36" idx="3"/>
            <a:endCxn id="139" idx="7"/>
          </p:cNvCxnSpPr>
          <p:nvPr/>
        </p:nvCxnSpPr>
        <p:spPr>
          <a:xfrm flipH="1">
            <a:off x="3259924" y="2859588"/>
            <a:ext cx="115885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6" idx="5"/>
            <a:endCxn id="140" idx="1"/>
          </p:cNvCxnSpPr>
          <p:nvPr/>
        </p:nvCxnSpPr>
        <p:spPr>
          <a:xfrm>
            <a:off x="3723419" y="2859588"/>
            <a:ext cx="130329" cy="265596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1388347" y="3571862"/>
            <a:ext cx="143983" cy="308661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4092118" y="3571862"/>
            <a:ext cx="159844" cy="287638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5" name="Objec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32683"/>
              </p:ext>
            </p:extLst>
          </p:nvPr>
        </p:nvGraphicFramePr>
        <p:xfrm>
          <a:off x="7547340" y="2212753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17" imgW="127000" imgH="215900" progId="Equation.3">
                  <p:embed/>
                </p:oleObj>
              </mc:Choice>
              <mc:Fallback>
                <p:oleObj name="Equation" r:id="rId17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47340" y="2212753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c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072342"/>
              </p:ext>
            </p:extLst>
          </p:nvPr>
        </p:nvGraphicFramePr>
        <p:xfrm>
          <a:off x="7547340" y="287666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19" imgW="127000" imgH="215900" progId="Equation.3">
                  <p:embed/>
                </p:oleObj>
              </mc:Choice>
              <mc:Fallback>
                <p:oleObj name="Equation" r:id="rId19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7340" y="287666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952339"/>
              </p:ext>
            </p:extLst>
          </p:nvPr>
        </p:nvGraphicFramePr>
        <p:xfrm>
          <a:off x="7571538" y="1714878"/>
          <a:ext cx="321567" cy="31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21" imgW="139700" imgH="139700" progId="Equation.3">
                  <p:embed/>
                </p:oleObj>
              </mc:Choice>
              <mc:Fallback>
                <p:oleObj name="Equation" r:id="rId21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71538" y="1714878"/>
                        <a:ext cx="321567" cy="31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2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720214"/>
              </p:ext>
            </p:extLst>
          </p:nvPr>
        </p:nvGraphicFramePr>
        <p:xfrm>
          <a:off x="7571538" y="3527337"/>
          <a:ext cx="3651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Equation" r:id="rId23" imgW="127000" imgH="215900" progId="Equation.3">
                  <p:embed/>
                </p:oleObj>
              </mc:Choice>
              <mc:Fallback>
                <p:oleObj name="Equation" r:id="rId23" imgW="127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71538" y="3527337"/>
                        <a:ext cx="3651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2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508294"/>
              </p:ext>
            </p:extLst>
          </p:nvPr>
        </p:nvGraphicFramePr>
        <p:xfrm>
          <a:off x="7503263" y="4771014"/>
          <a:ext cx="474662" cy="77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Equation" r:id="rId25" imgW="165100" imgH="228600" progId="Equation.3">
                  <p:embed/>
                </p:oleObj>
              </mc:Choice>
              <mc:Fallback>
                <p:oleObj name="Equation" r:id="rId25" imgW="165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03263" y="4771014"/>
                        <a:ext cx="474662" cy="77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" name="Object 2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47779"/>
              </p:ext>
            </p:extLst>
          </p:nvPr>
        </p:nvGraphicFramePr>
        <p:xfrm>
          <a:off x="8212835" y="2182108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Equation" r:id="rId27" imgW="546100" imgH="393700" progId="Equation.3">
                  <p:embed/>
                </p:oleObj>
              </mc:Choice>
              <mc:Fallback>
                <p:oleObj name="Equation" r:id="rId27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12835" y="2182108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" name="Object 2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81323"/>
              </p:ext>
            </p:extLst>
          </p:nvPr>
        </p:nvGraphicFramePr>
        <p:xfrm>
          <a:off x="8212835" y="2857365"/>
          <a:ext cx="929939" cy="656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Equation" r:id="rId29" imgW="546100" imgH="393700" progId="Equation.3">
                  <p:embed/>
                </p:oleObj>
              </mc:Choice>
              <mc:Fallback>
                <p:oleObj name="Equation" r:id="rId29" imgW="546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12835" y="2857365"/>
                        <a:ext cx="929939" cy="656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09671"/>
              </p:ext>
            </p:extLst>
          </p:nvPr>
        </p:nvGraphicFramePr>
        <p:xfrm>
          <a:off x="8222308" y="3498850"/>
          <a:ext cx="909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31" imgW="533400" imgH="393700" progId="Equation.3">
                  <p:embed/>
                </p:oleObj>
              </mc:Choice>
              <mc:Fallback>
                <p:oleObj name="Equation" r:id="rId31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222308" y="3498850"/>
                        <a:ext cx="9096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2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3358"/>
              </p:ext>
            </p:extLst>
          </p:nvPr>
        </p:nvGraphicFramePr>
        <p:xfrm>
          <a:off x="8181343" y="4888328"/>
          <a:ext cx="927999" cy="53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Equation" r:id="rId33" imgW="673100" imgH="393700" progId="Equation.3">
                  <p:embed/>
                </p:oleObj>
              </mc:Choice>
              <mc:Fallback>
                <p:oleObj name="Equation" r:id="rId33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81343" y="4888328"/>
                        <a:ext cx="927999" cy="53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77354"/>
              </p:ext>
            </p:extLst>
          </p:nvPr>
        </p:nvGraphicFramePr>
        <p:xfrm>
          <a:off x="8222308" y="172889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Equation" r:id="rId35" imgW="495300" imgH="165100" progId="Equation.3">
                  <p:embed/>
                </p:oleObj>
              </mc:Choice>
              <mc:Fallback>
                <p:oleObj name="Equation" r:id="rId35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22308" y="172889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38603"/>
              </p:ext>
            </p:extLst>
          </p:nvPr>
        </p:nvGraphicFramePr>
        <p:xfrm>
          <a:off x="6517010" y="6345238"/>
          <a:ext cx="9112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37" imgW="660400" imgH="203200" progId="Equation.3">
                  <p:embed/>
                </p:oleObj>
              </mc:Choice>
              <mc:Fallback>
                <p:oleObj name="Equation" r:id="rId37" imgW="660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517010" y="6345238"/>
                        <a:ext cx="911225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287356"/>
              </p:ext>
            </p:extLst>
          </p:nvPr>
        </p:nvGraphicFramePr>
        <p:xfrm>
          <a:off x="8181014" y="6372225"/>
          <a:ext cx="844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39" imgW="495300" imgH="165100" progId="Equation.3">
                  <p:embed/>
                </p:oleObj>
              </mc:Choice>
              <mc:Fallback>
                <p:oleObj name="Equation" r:id="rId39" imgW="495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181014" y="6372225"/>
                        <a:ext cx="84455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" name="TextBox 245"/>
          <p:cNvSpPr txBox="1"/>
          <p:nvPr/>
        </p:nvSpPr>
        <p:spPr>
          <a:xfrm>
            <a:off x="2223732" y="155997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(n)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pic>
        <p:nvPicPr>
          <p:cNvPr id="249" name="Picture 248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7" y="2669044"/>
            <a:ext cx="319622" cy="381088"/>
          </a:xfrm>
          <a:prstGeom prst="rect">
            <a:avLst/>
          </a:prstGeom>
        </p:spPr>
      </p:pic>
      <p:pic>
        <p:nvPicPr>
          <p:cNvPr id="250" name="Picture 249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9" y="2660674"/>
            <a:ext cx="319622" cy="381088"/>
          </a:xfrm>
          <a:prstGeom prst="rect">
            <a:avLst/>
          </a:prstGeom>
        </p:spPr>
      </p:pic>
      <p:pic>
        <p:nvPicPr>
          <p:cNvPr id="251" name="Picture 250" descr="Screen Shot 2016-12-27 at 10.17.49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38" y="2669277"/>
            <a:ext cx="319622" cy="381088"/>
          </a:xfrm>
          <a:prstGeom prst="rect">
            <a:avLst/>
          </a:prstGeom>
        </p:spPr>
      </p:pic>
      <p:sp>
        <p:nvSpPr>
          <p:cNvPr id="256" name="TextBox 255"/>
          <p:cNvSpPr txBox="1"/>
          <p:nvPr/>
        </p:nvSpPr>
        <p:spPr>
          <a:xfrm>
            <a:off x="-111593" y="5996421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5329" y="599835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4226420" y="5990867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4813599" y="5984999"/>
            <a:ext cx="615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2"/>
                </a:solidFill>
                <a:latin typeface="Times"/>
                <a:cs typeface="Times"/>
              </a:rPr>
              <a:t>(1)</a:t>
            </a:r>
            <a:endParaRPr lang="en-US" sz="1600" i="1" dirty="0">
              <a:solidFill>
                <a:schemeClr val="accent2"/>
              </a:solidFill>
              <a:latin typeface="Times"/>
              <a:cs typeface="Times"/>
            </a:endParaRPr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931244"/>
              </p:ext>
            </p:extLst>
          </p:nvPr>
        </p:nvGraphicFramePr>
        <p:xfrm>
          <a:off x="1230313" y="617538"/>
          <a:ext cx="33131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43" imgW="1295400" imgH="203200" progId="Equation.3">
                  <p:embed/>
                </p:oleObj>
              </mc:Choice>
              <mc:Fallback>
                <p:oleObj name="Equation" r:id="rId43" imgW="1295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230313" y="617538"/>
                        <a:ext cx="3313112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302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4823063" y="-1803377"/>
            <a:ext cx="256824" cy="776776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15955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799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4823063" y="-1803377"/>
            <a:ext cx="256824" cy="776776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15955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86849" y="3410015"/>
            <a:ext cx="558200" cy="839829"/>
            <a:chOff x="460515" y="3410015"/>
            <a:chExt cx="558200" cy="839829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539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4823063" y="-1803377"/>
            <a:ext cx="256824" cy="776776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15955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86849" y="3410015"/>
            <a:ext cx="558200" cy="839829"/>
            <a:chOff x="460515" y="3410015"/>
            <a:chExt cx="558200" cy="839829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062029" y="216852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2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26562" y="2168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6390729" y="2721569"/>
            <a:ext cx="376335" cy="29309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230297" y="2721568"/>
            <a:ext cx="376335" cy="29309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1434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BBB59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5146709" y="-1479730"/>
            <a:ext cx="256823" cy="712047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59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BBB59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5146709" y="-1479730"/>
            <a:ext cx="256823" cy="712047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744085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579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BBB59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5146709" y="-1479730"/>
            <a:ext cx="256823" cy="712047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744085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89624" y="3410015"/>
            <a:ext cx="558200" cy="839829"/>
            <a:chOff x="460515" y="3410015"/>
            <a:chExt cx="558200" cy="839829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95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BBB59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5146709" y="-1479730"/>
            <a:ext cx="256823" cy="7120470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744085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989624" y="3410015"/>
            <a:ext cx="558200" cy="839829"/>
            <a:chOff x="460515" y="3410015"/>
            <a:chExt cx="558200" cy="839829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03814" y="216852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42992" y="2168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97760" y="2721569"/>
            <a:ext cx="269883" cy="293091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115689" y="2721569"/>
            <a:ext cx="269883" cy="293091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3967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Given an array </a:t>
            </a:r>
            <a:r>
              <a:rPr lang="en-US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prstClr val="black"/>
                </a:solidFill>
              </a:rPr>
              <a:t> of numbers, reorder them, so that at the end, they are in an </a:t>
            </a:r>
            <a:r>
              <a:rPr lang="en-US" dirty="0" err="1" smtClean="0">
                <a:solidFill>
                  <a:prstClr val="black"/>
                </a:solidFill>
              </a:rPr>
              <a:t>increacing</a:t>
            </a:r>
            <a:r>
              <a:rPr lang="en-US" dirty="0" smtClean="0">
                <a:solidFill>
                  <a:prstClr val="black"/>
                </a:solidFill>
              </a:rPr>
              <a:t> order.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endParaRPr lang="en-US" u="sng" dirty="0" smtClean="0">
              <a:solidFill>
                <a:srgbClr val="8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086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BBB59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5470356" y="-1156082"/>
            <a:ext cx="256823" cy="6473176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65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BBB59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5470356" y="-1156082"/>
            <a:ext cx="256823" cy="6473176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413180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911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BBB59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5470356" y="-1156082"/>
            <a:ext cx="256823" cy="6473176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413180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584074" y="3410015"/>
            <a:ext cx="558200" cy="839829"/>
            <a:chOff x="460515" y="3410015"/>
            <a:chExt cx="558200" cy="839829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502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BBB59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5470356" y="-1156082"/>
            <a:ext cx="256823" cy="6473176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413180" y="3410015"/>
            <a:ext cx="558200" cy="839829"/>
            <a:chOff x="460515" y="3410015"/>
            <a:chExt cx="558200" cy="83982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curr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584074" y="3410015"/>
            <a:ext cx="558200" cy="839829"/>
            <a:chOff x="460515" y="3410015"/>
            <a:chExt cx="558200" cy="839829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748832" y="3410015"/>
              <a:ext cx="0" cy="539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0515" y="3880512"/>
              <a:ext cx="55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345599" y="216852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3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51097" y="216852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539545" y="2721569"/>
            <a:ext cx="269883" cy="293091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723794" y="2721569"/>
            <a:ext cx="269883" cy="293091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8667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Selection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04" y="2208917"/>
            <a:ext cx="8413754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8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39868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1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6759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14887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362180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09473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56766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304059" y="2209104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1352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9864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45938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3231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540524" y="2209452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88065" y="2208916"/>
            <a:ext cx="647293" cy="12010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56766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45938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40772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1352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8645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180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14887" y="2539868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88065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09473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478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BBB59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04059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93231" y="2535310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54" name="Left Bracket 53"/>
          <p:cNvSpPr/>
          <p:nvPr/>
        </p:nvSpPr>
        <p:spPr>
          <a:xfrm rot="5400000">
            <a:off x="5797178" y="-829259"/>
            <a:ext cx="250471" cy="5825883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13890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68669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1059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2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52527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3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0501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5774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5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2269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6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97178" y="1952092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8978" y="1953581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8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9899" y="1956013"/>
            <a:ext cx="269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7918" y="1956013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08741" y="1952092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1905" y="1958445"/>
            <a:ext cx="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12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32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high);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currInd</a:t>
            </a:r>
            <a:endParaRPr lang="en-US" sz="2400" b="1" dirty="0" smtClean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for(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currInd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currInd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currInd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_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arrSize-1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98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high);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endParaRPr lang="en-US" sz="2400" b="1" dirty="0" smtClean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0; </a:t>
            </a:r>
            <a:r>
              <a:rPr lang="en-US" sz="2400" b="1" dirty="0" err="1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_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arrSize-1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64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high);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_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arrSize-1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18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high);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_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arrSize-1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2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high);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_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6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Given an array </a:t>
            </a:r>
            <a:r>
              <a:rPr lang="en-US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prstClr val="black"/>
                </a:solidFill>
              </a:rPr>
              <a:t> of numbers, reorder them, so that at the end, they are in an </a:t>
            </a:r>
            <a:r>
              <a:rPr lang="en-US" dirty="0" err="1" smtClean="0">
                <a:solidFill>
                  <a:prstClr val="black"/>
                </a:solidFill>
              </a:rPr>
              <a:t>increacing</a:t>
            </a:r>
            <a:r>
              <a:rPr lang="en-US" dirty="0" smtClean="0">
                <a:solidFill>
                  <a:prstClr val="black"/>
                </a:solidFill>
              </a:rPr>
              <a:t> order.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endParaRPr lang="en-US" u="sng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</a:t>
            </a:r>
            <a:br>
              <a:rPr lang="en-US" u="sng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is an array containing: [5, 8, 12, 7, 8, 10]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04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0000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_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3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0000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_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0000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_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1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0000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_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60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0000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_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26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0000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endParaRPr lang="en-US" sz="2400" b="1" dirty="0" smtClean="0">
              <a:solidFill>
                <a:srgbClr val="0000FF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44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for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if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return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2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for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if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return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2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for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if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return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0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Given an array </a:t>
            </a:r>
            <a:r>
              <a:rPr lang="en-US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prstClr val="black"/>
                </a:solidFill>
              </a:rPr>
              <a:t> of numbers, reorder them, so that at the end, they are in an </a:t>
            </a:r>
            <a:r>
              <a:rPr lang="en-US" dirty="0" err="1" smtClean="0">
                <a:solidFill>
                  <a:prstClr val="black"/>
                </a:solidFill>
              </a:rPr>
              <a:t>increacing</a:t>
            </a:r>
            <a:r>
              <a:rPr lang="en-US" dirty="0" smtClean="0">
                <a:solidFill>
                  <a:prstClr val="black"/>
                </a:solidFill>
              </a:rPr>
              <a:t> order.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/>
            </a:r>
            <a:br>
              <a:rPr lang="en-US" dirty="0" smtClean="0">
                <a:solidFill>
                  <a:prstClr val="black"/>
                </a:solidFill>
              </a:rPr>
            </a:br>
            <a:endParaRPr lang="en-US" u="sng" dirty="0" smtClean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Example</a:t>
            </a:r>
            <a:br>
              <a:rPr lang="en-US" u="sng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If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is an array containing: [5, 8, 12, 7, 8, 10]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After sorting, </a:t>
            </a:r>
            <a:r>
              <a:rPr lang="en-US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arr</a:t>
            </a:r>
            <a:r>
              <a:rPr lang="en-US" dirty="0" smtClean="0">
                <a:solidFill>
                  <a:schemeClr val="accent1"/>
                </a:solidFill>
              </a:rPr>
              <a:t> will look like: [5, 7, 8, 8, 10, 12]</a:t>
            </a:r>
            <a:endParaRPr lang="en-US" b="1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The Sorting Problem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2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for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FFFFFF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if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return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76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if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return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3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if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4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if 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07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22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2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0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980" y="4927478"/>
            <a:ext cx="426702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n = high </a:t>
            </a:r>
            <a:r>
              <a:rPr lang="mr-IN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low + 1</a:t>
            </a:r>
          </a:p>
          <a:p>
            <a:endParaRPr lang="en-US" sz="10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365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980" y="4927478"/>
            <a:ext cx="426702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n = high </a:t>
            </a:r>
            <a:r>
              <a:rPr lang="mr-IN" sz="2800" b="1" i="1" dirty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low + 1</a:t>
            </a:r>
          </a:p>
          <a:p>
            <a:endParaRPr lang="en-US" sz="1000" b="1" i="1" dirty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endParaRPr lang="en-US" sz="10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71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Sorting Algorithms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86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739903" y="1813859"/>
            <a:ext cx="227666" cy="843496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139" y="2036295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739903" y="5748571"/>
            <a:ext cx="227666" cy="39597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7139" y="5751873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980" y="4927478"/>
            <a:ext cx="426702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n = high </a:t>
            </a:r>
            <a:r>
              <a:rPr lang="mr-IN" sz="2800" b="1" i="1" dirty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low + 1</a:t>
            </a:r>
          </a:p>
          <a:p>
            <a:endParaRPr lang="en-US" sz="1000" b="1" i="1" dirty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endParaRPr lang="en-US" sz="10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739903" y="2657355"/>
            <a:ext cx="227666" cy="2626957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739903" y="1813859"/>
            <a:ext cx="227666" cy="843496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139" y="2036295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739903" y="5748571"/>
            <a:ext cx="227666" cy="39597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7139" y="5751873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980" y="4927478"/>
            <a:ext cx="426702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n = high </a:t>
            </a:r>
            <a:r>
              <a:rPr lang="mr-IN" sz="2800" b="1" i="1" dirty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low + 1</a:t>
            </a:r>
          </a:p>
          <a:p>
            <a:endParaRPr lang="en-US" sz="1000" b="1" i="1" dirty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endParaRPr lang="en-US" sz="10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24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4" name="Left Bracket 3"/>
          <p:cNvSpPr/>
          <p:nvPr/>
        </p:nvSpPr>
        <p:spPr>
          <a:xfrm>
            <a:off x="1390565" y="3133066"/>
            <a:ext cx="227666" cy="1686992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739903" y="2657355"/>
            <a:ext cx="227666" cy="2626957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739903" y="1813859"/>
            <a:ext cx="227666" cy="843496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139" y="2036295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739903" y="5748571"/>
            <a:ext cx="227666" cy="39597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7139" y="5751873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980" y="4927478"/>
            <a:ext cx="426702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n = high </a:t>
            </a:r>
            <a:r>
              <a:rPr lang="mr-IN" sz="2800" b="1" i="1" dirty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low + 1</a:t>
            </a:r>
          </a:p>
          <a:p>
            <a:endParaRPr lang="en-US" sz="1000" b="1" i="1" dirty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endParaRPr lang="en-US" sz="10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7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4" name="Left Bracket 3"/>
          <p:cNvSpPr/>
          <p:nvPr/>
        </p:nvSpPr>
        <p:spPr>
          <a:xfrm>
            <a:off x="1390565" y="3133066"/>
            <a:ext cx="227666" cy="1686992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736" y="3720872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739903" y="2657355"/>
            <a:ext cx="227666" cy="2626957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739903" y="1813859"/>
            <a:ext cx="227666" cy="843496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139" y="2036295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739903" y="5748571"/>
            <a:ext cx="227666" cy="39597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7139" y="5751873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980" y="4927478"/>
            <a:ext cx="426702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n = high </a:t>
            </a:r>
            <a:r>
              <a:rPr lang="mr-IN" sz="2800" b="1" i="1" dirty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low + 1</a:t>
            </a:r>
          </a:p>
          <a:p>
            <a:endParaRPr lang="en-US" sz="1000" b="1" i="1" dirty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endParaRPr lang="en-US" sz="10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7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980" y="4927478"/>
            <a:ext cx="426702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n = high </a:t>
            </a:r>
            <a:r>
              <a:rPr lang="mr-IN" sz="2800" b="1" i="1" dirty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 low + 1</a:t>
            </a:r>
          </a:p>
          <a:p>
            <a:endParaRPr lang="en-US" sz="1000" b="1" i="1" dirty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endParaRPr lang="en-US" sz="10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1390565" y="3133066"/>
            <a:ext cx="227666" cy="1686992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736" y="3720872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739903" y="2657355"/>
            <a:ext cx="227666" cy="2626957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7139" y="3720872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(n)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739903" y="1813859"/>
            <a:ext cx="227666" cy="843496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139" y="2036295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739903" y="5748571"/>
            <a:ext cx="227666" cy="39597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7139" y="5751873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8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-31294"/>
            <a:ext cx="9318497" cy="6889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min,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endParaRPr lang="en-US" sz="2400" b="1" dirty="0" smtClean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[low];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low+1;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&lt;= high;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 &lt; min){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min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   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return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980" y="4927478"/>
            <a:ext cx="426702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n = high </a:t>
            </a:r>
            <a:r>
              <a:rPr lang="mr-IN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low + 1</a:t>
            </a:r>
          </a:p>
          <a:p>
            <a:endParaRPr lang="en-US" sz="10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</a:t>
            </a:r>
            <a:r>
              <a:rPr lang="en-US" sz="2800" b="1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(n)</a:t>
            </a:r>
            <a:endParaRPr lang="en-US" sz="2800" b="1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1390565" y="3133066"/>
            <a:ext cx="227666" cy="1686992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3736" y="3720872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739903" y="2657355"/>
            <a:ext cx="227666" cy="2626957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7139" y="3720872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(n)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739903" y="1813859"/>
            <a:ext cx="227666" cy="843496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139" y="2036295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0" name="Left Bracket 9"/>
          <p:cNvSpPr/>
          <p:nvPr/>
        </p:nvSpPr>
        <p:spPr>
          <a:xfrm>
            <a:off x="739903" y="5748571"/>
            <a:ext cx="227666" cy="39597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7139" y="5751873"/>
            <a:ext cx="62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i="1" dirty="0" smtClean="0">
                <a:solidFill>
                  <a:schemeClr val="accent3"/>
                </a:solidFill>
                <a:latin typeface="Times"/>
                <a:cs typeface="Times"/>
              </a:rPr>
              <a:t>(1)</a:t>
            </a:r>
            <a:endParaRPr lang="en-US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80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0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n = </a:t>
            </a:r>
            <a:r>
              <a:rPr lang="en-US" sz="2800" b="1" i="1" dirty="0" err="1" smtClean="0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78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n = </a:t>
            </a:r>
            <a:r>
              <a:rPr lang="en-US" sz="2800" b="1" i="1" dirty="0" err="1" smtClean="0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</a:t>
            </a: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96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 dirty="0" err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</a:t>
            </a: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21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Selection-Sort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Sorting Algorithms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11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 dirty="0" err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</a:t>
            </a: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5" name="Left Bracket 4"/>
          <p:cNvSpPr/>
          <p:nvPr/>
        </p:nvSpPr>
        <p:spPr>
          <a:xfrm>
            <a:off x="1021880" y="2272801"/>
            <a:ext cx="227666" cy="662928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6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 dirty="0" err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</a:t>
            </a: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021880" y="2272801"/>
            <a:ext cx="227666" cy="662928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5811" y="2423665"/>
            <a:ext cx="89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i="1" dirty="0">
                <a:solidFill>
                  <a:schemeClr val="accent3"/>
                </a:solidFill>
                <a:latin typeface="Times"/>
                <a:cs typeface="Times"/>
              </a:rPr>
              <a:t>(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n </a:t>
            </a:r>
            <a:r>
              <a:rPr lang="mr-IN" sz="1400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14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3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 dirty="0" err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n</a:t>
            </a: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021880" y="2272801"/>
            <a:ext cx="227666" cy="662928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5811" y="2423665"/>
            <a:ext cx="89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i="1" dirty="0">
                <a:solidFill>
                  <a:schemeClr val="accent3"/>
                </a:solidFill>
                <a:latin typeface="Times"/>
                <a:cs typeface="Times"/>
              </a:rPr>
              <a:t>(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n </a:t>
            </a:r>
            <a:r>
              <a:rPr lang="mr-IN" sz="1400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14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03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 dirty="0" err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n + (n-1)</a:t>
            </a: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021880" y="2272801"/>
            <a:ext cx="227666" cy="662928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5811" y="2423665"/>
            <a:ext cx="89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i="1" dirty="0">
                <a:solidFill>
                  <a:schemeClr val="accent3"/>
                </a:solidFill>
                <a:latin typeface="Times"/>
                <a:cs typeface="Times"/>
              </a:rPr>
              <a:t>(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n </a:t>
            </a:r>
            <a:r>
              <a:rPr lang="mr-IN" sz="1400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14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 dirty="0" err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n + (n-1) + (n-2)</a:t>
            </a: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021880" y="2272801"/>
            <a:ext cx="227666" cy="662928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5811" y="2423665"/>
            <a:ext cx="89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i="1" dirty="0">
                <a:solidFill>
                  <a:schemeClr val="accent3"/>
                </a:solidFill>
                <a:latin typeface="Times"/>
                <a:cs typeface="Times"/>
              </a:rPr>
              <a:t>(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n </a:t>
            </a:r>
            <a:r>
              <a:rPr lang="mr-IN" sz="1400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14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27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 dirty="0" err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n + (n-1) + (n-2) + </a:t>
            </a:r>
            <a:r>
              <a:rPr lang="mr-IN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…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+ 2 + 1</a:t>
            </a: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1021880" y="2272801"/>
            <a:ext cx="227666" cy="662928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5811" y="2423665"/>
            <a:ext cx="89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i="1" dirty="0">
                <a:solidFill>
                  <a:schemeClr val="accent3"/>
                </a:solidFill>
                <a:latin typeface="Times"/>
                <a:cs typeface="Times"/>
              </a:rPr>
              <a:t>(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n </a:t>
            </a:r>
            <a:r>
              <a:rPr lang="mr-IN" sz="1400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14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099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9920" y="5523675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9920" y="5523675"/>
            <a:ext cx="1182461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 dirty="0" err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n + (n-1) + (n-2) + </a:t>
            </a:r>
            <a:r>
              <a:rPr lang="mr-IN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…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+ 2 + 1</a:t>
            </a: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021880" y="2272801"/>
            <a:ext cx="227666" cy="662928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5811" y="2423665"/>
            <a:ext cx="89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i="1" dirty="0">
                <a:solidFill>
                  <a:schemeClr val="accent3"/>
                </a:solidFill>
                <a:latin typeface="Times"/>
                <a:cs typeface="Times"/>
              </a:rPr>
              <a:t>(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n </a:t>
            </a:r>
            <a:r>
              <a:rPr lang="mr-IN" sz="1400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14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4" name="Left Bracket 13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1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9920" y="5523675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9920" y="5523675"/>
            <a:ext cx="1182461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7629920" y="5523675"/>
            <a:ext cx="1182461" cy="1200329"/>
          </a:xfrm>
          <a:prstGeom prst="rtTriangl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 dirty="0" err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n + (n-1) + (n-2) + </a:t>
            </a:r>
            <a:r>
              <a:rPr lang="mr-IN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…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+ 2 + 1</a:t>
            </a: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021880" y="2272801"/>
            <a:ext cx="227666" cy="662928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5811" y="2423665"/>
            <a:ext cx="89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i="1" dirty="0">
                <a:solidFill>
                  <a:schemeClr val="accent3"/>
                </a:solidFill>
                <a:latin typeface="Times"/>
                <a:cs typeface="Times"/>
              </a:rPr>
              <a:t>(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n </a:t>
            </a:r>
            <a:r>
              <a:rPr lang="mr-IN" sz="1400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14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4" name="Left Bracket 13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1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9920" y="5523675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9920" y="5523675"/>
            <a:ext cx="1182461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7629920" y="5523675"/>
            <a:ext cx="1182461" cy="1200329"/>
          </a:xfrm>
          <a:prstGeom prst="rtTriangl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 dirty="0" err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n + (n-1) + (n-2) + </a:t>
            </a:r>
            <a:r>
              <a:rPr lang="mr-IN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…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+ 2 + 1 = </a:t>
            </a:r>
            <a:r>
              <a:rPr lang="en-US" sz="2800" b="1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(n</a:t>
            </a:r>
            <a:r>
              <a:rPr lang="en-US" sz="2800" b="1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b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</a:b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021880" y="2272801"/>
            <a:ext cx="227666" cy="662928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5811" y="2423665"/>
            <a:ext cx="89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i="1" dirty="0">
                <a:solidFill>
                  <a:schemeClr val="accent3"/>
                </a:solidFill>
                <a:latin typeface="Times"/>
                <a:cs typeface="Times"/>
              </a:rPr>
              <a:t>(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n </a:t>
            </a:r>
            <a:r>
              <a:rPr lang="mr-IN" sz="1400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14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4" name="Left Bracket 13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21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54620" y="665110"/>
            <a:ext cx="9449540" cy="4100337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selectionSort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ＭＳ 明朝"/>
                <a:cs typeface="Courier New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0;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&lt;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;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+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){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=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findIndexOfMin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arrSize-1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swap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[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minInd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]);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  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549910" algn="l"/>
              </a:tabLst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49910" algn="l"/>
              </a:tabLst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9920" y="5523675"/>
            <a:ext cx="195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* *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* * *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* </a:t>
            </a:r>
            <a:r>
              <a:rPr lang="en-US" b="1" dirty="0" smtClean="0">
                <a:latin typeface="Courier New"/>
                <a:cs typeface="Courier New"/>
              </a:rPr>
              <a:t>* 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*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9920" y="5523675"/>
            <a:ext cx="1182461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7629920" y="5523675"/>
            <a:ext cx="1182461" cy="1200329"/>
          </a:xfrm>
          <a:prstGeom prst="rtTriangl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296" y="4125748"/>
            <a:ext cx="6936946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cs typeface="Times"/>
              </a:rPr>
              <a:t>Let:	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n = </a:t>
            </a:r>
            <a:r>
              <a:rPr lang="en-US" sz="2800" b="1" i="1">
                <a:solidFill>
                  <a:schemeClr val="accent3"/>
                </a:solidFill>
                <a:latin typeface="Times"/>
                <a:cs typeface="Times"/>
              </a:rPr>
              <a:t>arrSize</a:t>
            </a:r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T(n) = n + (n-1) + (n-2) + </a:t>
            </a:r>
            <a:r>
              <a:rPr lang="mr-IN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…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 + 2 + 1 = </a:t>
            </a:r>
            <a:r>
              <a:rPr lang="en-US" sz="2800" b="1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(n</a:t>
            </a:r>
            <a:r>
              <a:rPr lang="en-US" sz="2800" b="1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b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</a:br>
            <a:endParaRPr lang="en-US" sz="1200" b="1" i="1" dirty="0" smtClean="0">
              <a:solidFill>
                <a:schemeClr val="accent3"/>
              </a:solidFill>
              <a:latin typeface="Times"/>
              <a:cs typeface="Times"/>
            </a:endParaRPr>
          </a:p>
          <a:p>
            <a:pPr algn="ctr"/>
            <a:r>
              <a:rPr lang="en-US" sz="2800" b="1" dirty="0">
                <a:solidFill>
                  <a:schemeClr val="accent3"/>
                </a:solidFill>
                <a:ea typeface="Wingdings"/>
                <a:cs typeface="Wingdings"/>
                <a:sym typeface="Wingdings"/>
              </a:rPr>
              <a:t></a:t>
            </a:r>
            <a:endParaRPr lang="en-US" sz="2800" b="1" dirty="0">
              <a:solidFill>
                <a:schemeClr val="accent3"/>
              </a:solidFill>
              <a:cs typeface="Times"/>
            </a:endParaRPr>
          </a:p>
          <a:p>
            <a:pPr algn="ctr"/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T(n) 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= </a:t>
            </a:r>
            <a:r>
              <a:rPr lang="el-GR" sz="2800" b="1" i="1" dirty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2800" b="1" i="1" dirty="0">
                <a:solidFill>
                  <a:schemeClr val="accent3"/>
                </a:solidFill>
                <a:latin typeface="Times"/>
                <a:cs typeface="Times"/>
              </a:rPr>
              <a:t>(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n</a:t>
            </a:r>
            <a:r>
              <a:rPr lang="en-US" sz="2800" b="1" i="1" baseline="30000" dirty="0" smtClean="0">
                <a:solidFill>
                  <a:schemeClr val="accent3"/>
                </a:solidFill>
                <a:latin typeface="Times"/>
                <a:cs typeface="Times"/>
              </a:rPr>
              <a:t>2</a:t>
            </a:r>
            <a:r>
              <a:rPr lang="en-US" sz="2800" b="1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2800" b="1" i="1" dirty="0">
              <a:solidFill>
                <a:schemeClr val="accent3"/>
              </a:solidFill>
              <a:latin typeface="Times"/>
              <a:cs typeface="Times"/>
            </a:endParaRPr>
          </a:p>
          <a:p>
            <a:endParaRPr lang="en-US" sz="28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1021880" y="2272801"/>
            <a:ext cx="227666" cy="662928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5811" y="2423665"/>
            <a:ext cx="89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θ</a:t>
            </a:r>
            <a:r>
              <a:rPr lang="en-US" sz="1400" i="1" dirty="0">
                <a:solidFill>
                  <a:schemeClr val="accent3"/>
                </a:solidFill>
                <a:latin typeface="Times"/>
                <a:cs typeface="Times"/>
              </a:rPr>
              <a:t>(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n </a:t>
            </a:r>
            <a:r>
              <a:rPr lang="mr-IN" sz="1400" i="1" dirty="0" smtClean="0">
                <a:solidFill>
                  <a:schemeClr val="accent3"/>
                </a:solidFill>
                <a:latin typeface="Times"/>
                <a:cs typeface="Times"/>
              </a:rPr>
              <a:t>–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 </a:t>
            </a:r>
            <a:r>
              <a:rPr lang="en-US" sz="1400" i="1" dirty="0" err="1" smtClean="0">
                <a:solidFill>
                  <a:schemeClr val="accent3"/>
                </a:solidFill>
                <a:latin typeface="Times"/>
                <a:cs typeface="Times"/>
              </a:rPr>
              <a:t>i</a:t>
            </a:r>
            <a:r>
              <a:rPr lang="en-US" sz="1400" i="1" dirty="0" smtClean="0">
                <a:solidFill>
                  <a:schemeClr val="accent3"/>
                </a:solidFill>
                <a:latin typeface="Times"/>
                <a:cs typeface="Times"/>
              </a:rPr>
              <a:t>)</a:t>
            </a:r>
            <a:endParaRPr lang="en-US" sz="1400" i="1" dirty="0">
              <a:solidFill>
                <a:schemeClr val="accent3"/>
              </a:solidFill>
              <a:latin typeface="Times"/>
              <a:cs typeface="Times"/>
            </a:endParaRPr>
          </a:p>
        </p:txBody>
      </p:sp>
      <p:sp>
        <p:nvSpPr>
          <p:cNvPr id="14" name="Left Bracket 13"/>
          <p:cNvSpPr/>
          <p:nvPr/>
        </p:nvSpPr>
        <p:spPr>
          <a:xfrm>
            <a:off x="409578" y="1870675"/>
            <a:ext cx="227666" cy="1433729"/>
          </a:xfrm>
          <a:prstGeom prst="leftBracket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2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Selection-Sort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Insertion-Sort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Sorting Algorithms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484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5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8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endParaRPr lang="en-US" sz="4000" dirty="0">
              <a:solidFill>
                <a:srgbClr val="8064A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endParaRPr lang="en-US" sz="4000" dirty="0">
              <a:solidFill>
                <a:srgbClr val="8064A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29" name="Left Bracket 28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7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endParaRPr lang="en-US" sz="4000" dirty="0">
              <a:solidFill>
                <a:srgbClr val="8064A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8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endParaRPr lang="en-US" sz="4000" dirty="0">
              <a:solidFill>
                <a:srgbClr val="8064A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3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endParaRPr lang="en-US" sz="4000" dirty="0">
              <a:solidFill>
                <a:srgbClr val="8064A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34" name="Left Bracket 33"/>
          <p:cNvSpPr/>
          <p:nvPr/>
        </p:nvSpPr>
        <p:spPr>
          <a:xfrm rot="5400000" flipH="1">
            <a:off x="5846412" y="1204838"/>
            <a:ext cx="191184" cy="2587869"/>
          </a:xfrm>
          <a:prstGeom prst="leftBracket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04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r>
              <a:rPr lang="en-US" sz="4000" dirty="0">
                <a:solidFill>
                  <a:srgbClr val="8064A2"/>
                </a:solidFill>
              </a:rPr>
              <a:t>Sort (recursively) </a:t>
            </a:r>
            <a:r>
              <a:rPr lang="en-US" sz="4000" dirty="0" smtClean="0">
                <a:solidFill>
                  <a:srgbClr val="8064A2"/>
                </a:solidFill>
              </a:rPr>
              <a:t>the second half</a:t>
            </a:r>
            <a:endParaRPr lang="en-US" sz="4000" dirty="0">
              <a:solidFill>
                <a:srgbClr val="8064A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Left Bracket 116"/>
          <p:cNvSpPr/>
          <p:nvPr/>
        </p:nvSpPr>
        <p:spPr>
          <a:xfrm rot="5400000" flipH="1">
            <a:off x="5846412" y="1204838"/>
            <a:ext cx="191184" cy="2587869"/>
          </a:xfrm>
          <a:prstGeom prst="leftBracket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1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r>
              <a:rPr lang="en-US" sz="4000" dirty="0">
                <a:solidFill>
                  <a:srgbClr val="8064A2"/>
                </a:solidFill>
              </a:rPr>
              <a:t>Sort (recursively) </a:t>
            </a:r>
            <a:r>
              <a:rPr lang="en-US" sz="4000" dirty="0" smtClean="0">
                <a:solidFill>
                  <a:srgbClr val="8064A2"/>
                </a:solidFill>
              </a:rPr>
              <a:t>the second half</a:t>
            </a:r>
            <a:endParaRPr lang="en-US" sz="4000" dirty="0">
              <a:solidFill>
                <a:srgbClr val="8064A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Left Bracket 116"/>
          <p:cNvSpPr/>
          <p:nvPr/>
        </p:nvSpPr>
        <p:spPr>
          <a:xfrm rot="5400000" flipH="1">
            <a:off x="5846412" y="1204838"/>
            <a:ext cx="191184" cy="2587869"/>
          </a:xfrm>
          <a:prstGeom prst="leftBracket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667223" y="1847477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4975" y="1409373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291911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9663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936922" y="1833822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74674" y="1395718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588309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6061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18</a:t>
            </a:r>
            <a:endParaRPr lang="en-US" sz="3200" dirty="0">
              <a:solidFill>
                <a:srgbClr val="8064A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30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r>
              <a:rPr lang="en-US" sz="4000" dirty="0">
                <a:solidFill>
                  <a:srgbClr val="8064A2"/>
                </a:solidFill>
              </a:rPr>
              <a:t>Sort (recursively) </a:t>
            </a:r>
            <a:r>
              <a:rPr lang="en-US" sz="4000" dirty="0" smtClean="0">
                <a:solidFill>
                  <a:srgbClr val="8064A2"/>
                </a:solidFill>
              </a:rPr>
              <a:t>the second half</a:t>
            </a:r>
            <a:endParaRPr lang="en-US" sz="4000" dirty="0">
              <a:solidFill>
                <a:srgbClr val="8064A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Left Bracket 116"/>
          <p:cNvSpPr/>
          <p:nvPr/>
        </p:nvSpPr>
        <p:spPr>
          <a:xfrm rot="5400000" flipH="1">
            <a:off x="5846412" y="1204838"/>
            <a:ext cx="191184" cy="2587869"/>
          </a:xfrm>
          <a:prstGeom prst="leftBracket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667223" y="1847477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4975" y="1409373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291911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9663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936922" y="1833822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74674" y="1395718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588309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6061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18</a:t>
            </a:r>
            <a:endParaRPr lang="en-US" sz="3200" dirty="0">
              <a:solidFill>
                <a:srgbClr val="8064A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52" name="Left Bracket 51"/>
          <p:cNvSpPr/>
          <p:nvPr/>
        </p:nvSpPr>
        <p:spPr>
          <a:xfrm rot="5400000" flipH="1">
            <a:off x="4466847" y="28785"/>
            <a:ext cx="366478" cy="5174320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77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0424" y="1295250"/>
            <a:ext cx="8748497" cy="39509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Selection-Sort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Insertion-Sort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Bubble-Sort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Sorting Algorithms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60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r>
              <a:rPr lang="en-US" sz="4000" dirty="0">
                <a:solidFill>
                  <a:srgbClr val="8064A2"/>
                </a:solidFill>
              </a:rPr>
              <a:t>Sort (recursively) </a:t>
            </a:r>
            <a:r>
              <a:rPr lang="en-US" sz="4000" dirty="0" smtClean="0">
                <a:solidFill>
                  <a:srgbClr val="8064A2"/>
                </a:solidFill>
              </a:rPr>
              <a:t>the second half</a:t>
            </a:r>
            <a:endParaRPr lang="en-US" sz="4000" dirty="0">
              <a:solidFill>
                <a:srgbClr val="8064A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Left Bracket 116"/>
          <p:cNvSpPr/>
          <p:nvPr/>
        </p:nvSpPr>
        <p:spPr>
          <a:xfrm rot="5400000" flipH="1">
            <a:off x="5846412" y="1204838"/>
            <a:ext cx="191184" cy="2587869"/>
          </a:xfrm>
          <a:prstGeom prst="leftBracket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667223" y="1847477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4975" y="1409373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291911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9663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936922" y="1833822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74674" y="1395718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588309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6061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18</a:t>
            </a:r>
            <a:endParaRPr lang="en-US" sz="3200" dirty="0">
              <a:solidFill>
                <a:srgbClr val="8064A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142" y="5370656"/>
            <a:ext cx="869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Merge the two halves together 				into one sorted sequence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52" name="Left Bracket 51"/>
          <p:cNvSpPr/>
          <p:nvPr/>
        </p:nvSpPr>
        <p:spPr>
          <a:xfrm rot="5400000" flipH="1">
            <a:off x="4466847" y="28785"/>
            <a:ext cx="366478" cy="5174320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09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r>
              <a:rPr lang="en-US" sz="4000" dirty="0">
                <a:solidFill>
                  <a:srgbClr val="8064A2"/>
                </a:solidFill>
              </a:rPr>
              <a:t>Sort (recursively) </a:t>
            </a:r>
            <a:r>
              <a:rPr lang="en-US" sz="4000" dirty="0" smtClean="0">
                <a:solidFill>
                  <a:srgbClr val="8064A2"/>
                </a:solidFill>
              </a:rPr>
              <a:t>the second half</a:t>
            </a:r>
            <a:endParaRPr lang="en-US" sz="4000" dirty="0">
              <a:solidFill>
                <a:srgbClr val="8064A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2142" y="5370656"/>
            <a:ext cx="869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Merge the two halves together 				into one sorted sequence</a:t>
            </a:r>
            <a:endParaRPr lang="en-US" sz="4000" dirty="0">
              <a:solidFill>
                <a:schemeClr val="accent3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2070031" y="156683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107783" y="10877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Left Bracket 116"/>
          <p:cNvSpPr/>
          <p:nvPr/>
        </p:nvSpPr>
        <p:spPr>
          <a:xfrm rot="5400000" flipH="1">
            <a:off x="5846412" y="1204838"/>
            <a:ext cx="191184" cy="2587869"/>
          </a:xfrm>
          <a:prstGeom prst="leftBracket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18" name="Left Bracket 117"/>
          <p:cNvSpPr/>
          <p:nvPr/>
        </p:nvSpPr>
        <p:spPr>
          <a:xfrm rot="5400000" flipH="1">
            <a:off x="4466847" y="28785"/>
            <a:ext cx="366478" cy="5174320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667223" y="1847477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4975" y="1409373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291911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9663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936922" y="1833822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74674" y="1395718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588309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6061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18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2700457" y="156683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38209" y="10877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3320619" y="1572559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58371" y="107983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3991117" y="157247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28869" y="107975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654319" y="1568765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92071" y="10896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284745" y="1568765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22497" y="10896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04907" y="1574493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42659" y="1081769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6575405" y="1574410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13157" y="108168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18</a:t>
            </a:r>
            <a:endParaRPr lang="en-US" sz="3200" dirty="0">
              <a:solidFill>
                <a:srgbClr val="9BBB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3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endParaRPr lang="en-US" sz="4000" dirty="0">
              <a:solidFill>
                <a:srgbClr val="8064A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43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endParaRPr lang="en-US" sz="4000" dirty="0">
              <a:solidFill>
                <a:srgbClr val="8064A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6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endParaRPr lang="en-US" sz="4000" dirty="0">
              <a:solidFill>
                <a:srgbClr val="8064A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8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r>
              <a:rPr lang="en-US" sz="4000" dirty="0">
                <a:solidFill>
                  <a:srgbClr val="8064A2"/>
                </a:solidFill>
              </a:rPr>
              <a:t>Sort (recursively) </a:t>
            </a:r>
            <a:r>
              <a:rPr lang="en-US" sz="4000" dirty="0" smtClean="0">
                <a:solidFill>
                  <a:srgbClr val="8064A2"/>
                </a:solidFill>
              </a:rPr>
              <a:t>the second half</a:t>
            </a:r>
            <a:endParaRPr lang="en-US" sz="4000" dirty="0">
              <a:solidFill>
                <a:srgbClr val="8064A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Left Bracket 116"/>
          <p:cNvSpPr/>
          <p:nvPr/>
        </p:nvSpPr>
        <p:spPr>
          <a:xfrm rot="5400000" flipH="1">
            <a:off x="5846412" y="1204838"/>
            <a:ext cx="191184" cy="2587869"/>
          </a:xfrm>
          <a:prstGeom prst="leftBracket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72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r>
              <a:rPr lang="en-US" sz="4000" dirty="0">
                <a:solidFill>
                  <a:srgbClr val="8064A2"/>
                </a:solidFill>
              </a:rPr>
              <a:t>Sort (recursively) </a:t>
            </a:r>
            <a:r>
              <a:rPr lang="en-US" sz="4000" dirty="0" smtClean="0">
                <a:solidFill>
                  <a:srgbClr val="8064A2"/>
                </a:solidFill>
              </a:rPr>
              <a:t>the second half</a:t>
            </a:r>
            <a:endParaRPr lang="en-US" sz="4000" dirty="0">
              <a:solidFill>
                <a:srgbClr val="8064A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Left Bracket 116"/>
          <p:cNvSpPr/>
          <p:nvPr/>
        </p:nvSpPr>
        <p:spPr>
          <a:xfrm rot="5400000" flipH="1">
            <a:off x="5846412" y="1204838"/>
            <a:ext cx="191184" cy="2587869"/>
          </a:xfrm>
          <a:prstGeom prst="leftBracket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667223" y="1847477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4975" y="1409373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291911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9663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936922" y="1833822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74674" y="1395718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588309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6061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18</a:t>
            </a:r>
            <a:endParaRPr lang="en-US" sz="3200" dirty="0">
              <a:solidFill>
                <a:srgbClr val="8064A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142" y="5370656"/>
            <a:ext cx="8698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2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r>
              <a:rPr lang="en-US" sz="4000" dirty="0">
                <a:solidFill>
                  <a:srgbClr val="8064A2"/>
                </a:solidFill>
              </a:rPr>
              <a:t>Sort (recursively) </a:t>
            </a:r>
            <a:r>
              <a:rPr lang="en-US" sz="4000" dirty="0" smtClean="0">
                <a:solidFill>
                  <a:srgbClr val="8064A2"/>
                </a:solidFill>
              </a:rPr>
              <a:t>the second half</a:t>
            </a:r>
            <a:endParaRPr lang="en-US" sz="4000" dirty="0">
              <a:solidFill>
                <a:srgbClr val="8064A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Left Bracket 116"/>
          <p:cNvSpPr/>
          <p:nvPr/>
        </p:nvSpPr>
        <p:spPr>
          <a:xfrm rot="5400000" flipH="1">
            <a:off x="5846412" y="1204838"/>
            <a:ext cx="191184" cy="2587869"/>
          </a:xfrm>
          <a:prstGeom prst="leftBracket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667223" y="1847477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4975" y="1409373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291911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9663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936922" y="1833822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74674" y="1395718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588309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6061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18</a:t>
            </a:r>
            <a:endParaRPr lang="en-US" sz="3200" dirty="0">
              <a:solidFill>
                <a:srgbClr val="8064A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142" y="5370656"/>
            <a:ext cx="869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Merge the two halves together 				into one sorted sequence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52" name="Left Bracket 51"/>
          <p:cNvSpPr/>
          <p:nvPr/>
        </p:nvSpPr>
        <p:spPr>
          <a:xfrm rot="5400000" flipH="1">
            <a:off x="4466847" y="28785"/>
            <a:ext cx="366478" cy="5174320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8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955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Merge Sort</a:t>
            </a:r>
            <a:endParaRPr lang="en-US" sz="3100" dirty="0">
              <a:solidFill>
                <a:srgbClr val="4F622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0204" y="1228910"/>
            <a:ext cx="5177041" cy="116061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63785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5800" y="1706913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14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06194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53487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000780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648073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295366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42659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89952" y="1228910"/>
            <a:ext cx="647293" cy="11606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95366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89952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00780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10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3487" y="1706913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8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073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11078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5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42659" y="1702355"/>
            <a:ext cx="6472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142" y="3277117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6"/>
                </a:solidFill>
              </a:rPr>
              <a:t>Step 1</a:t>
            </a:r>
            <a:r>
              <a:rPr lang="en-US" sz="4000" dirty="0" smtClean="0">
                <a:solidFill>
                  <a:schemeClr val="accent6"/>
                </a:solidFill>
              </a:rPr>
              <a:t>: 	</a:t>
            </a:r>
            <a:r>
              <a:rPr lang="en-US" sz="4000" dirty="0">
                <a:solidFill>
                  <a:schemeClr val="accent6"/>
                </a:solidFill>
              </a:rPr>
              <a:t>Sort (recursively) </a:t>
            </a:r>
            <a:r>
              <a:rPr lang="en-US" sz="4000" dirty="0" smtClean="0">
                <a:solidFill>
                  <a:schemeClr val="accent6"/>
                </a:solidFill>
              </a:rPr>
              <a:t>the first half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2142" y="4330716"/>
            <a:ext cx="89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rgbClr val="8064A2"/>
                </a:solidFill>
              </a:rPr>
              <a:t>Step 2</a:t>
            </a:r>
            <a:r>
              <a:rPr lang="en-US" sz="4000" dirty="0" smtClean="0">
                <a:solidFill>
                  <a:srgbClr val="8064A2"/>
                </a:solidFill>
              </a:rPr>
              <a:t>: 	</a:t>
            </a:r>
            <a:r>
              <a:rPr lang="en-US" sz="4000" dirty="0">
                <a:solidFill>
                  <a:srgbClr val="8064A2"/>
                </a:solidFill>
              </a:rPr>
              <a:t>Sort (recursively) </a:t>
            </a:r>
            <a:r>
              <a:rPr lang="en-US" sz="4000" dirty="0" smtClean="0">
                <a:solidFill>
                  <a:srgbClr val="8064A2"/>
                </a:solidFill>
              </a:rPr>
              <a:t>the second half</a:t>
            </a:r>
            <a:endParaRPr lang="en-US" sz="4000" dirty="0">
              <a:solidFill>
                <a:srgbClr val="8064A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2142" y="5370656"/>
            <a:ext cx="869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accent3"/>
                </a:solidFill>
              </a:rPr>
              <a:t>Step 3</a:t>
            </a:r>
            <a:r>
              <a:rPr lang="en-US" sz="4000" dirty="0" smtClean="0">
                <a:solidFill>
                  <a:schemeClr val="accent3"/>
                </a:solidFill>
              </a:rPr>
              <a:t>: 	Merge the two halves together 				into one sorted sequence</a:t>
            </a:r>
            <a:endParaRPr lang="en-US" sz="4000" dirty="0">
              <a:solidFill>
                <a:schemeClr val="accent3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080653" y="1859219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18405" y="142111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5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2070031" y="156683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107783" y="10877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</a:t>
            </a:r>
            <a:endParaRPr lang="en-US" sz="3200" dirty="0">
              <a:solidFill>
                <a:srgbClr val="9BBB59"/>
              </a:solidFill>
            </a:endParaRPr>
          </a:p>
        </p:txBody>
      </p:sp>
      <p:sp>
        <p:nvSpPr>
          <p:cNvPr id="115" name="Left Bracket 114"/>
          <p:cNvSpPr/>
          <p:nvPr/>
        </p:nvSpPr>
        <p:spPr>
          <a:xfrm rot="5400000" flipH="1">
            <a:off x="3258545" y="1204838"/>
            <a:ext cx="191183" cy="2587869"/>
          </a:xfrm>
          <a:prstGeom prst="leftBracket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Left Bracket 116"/>
          <p:cNvSpPr/>
          <p:nvPr/>
        </p:nvSpPr>
        <p:spPr>
          <a:xfrm rot="5400000" flipH="1">
            <a:off x="5846412" y="1204838"/>
            <a:ext cx="191184" cy="2587869"/>
          </a:xfrm>
          <a:prstGeom prst="leftBracket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18" name="Left Bracket 117"/>
          <p:cNvSpPr/>
          <p:nvPr/>
        </p:nvSpPr>
        <p:spPr>
          <a:xfrm rot="5400000" flipH="1">
            <a:off x="4466847" y="28785"/>
            <a:ext cx="366478" cy="5174320"/>
          </a:xfrm>
          <a:prstGeom prst="leftBracket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705341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43093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8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3350352" y="1845564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388104" y="1407460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10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4001739" y="1848071"/>
            <a:ext cx="642408" cy="327709"/>
          </a:xfrm>
          <a:prstGeom prst="line">
            <a:avLst/>
          </a:prstGeom>
          <a:ln w="3810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039491" y="1409967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</a:rPr>
              <a:t>14</a:t>
            </a:r>
            <a:endParaRPr lang="en-US" sz="3200" dirty="0">
              <a:solidFill>
                <a:schemeClr val="accent6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4667223" y="1847477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04975" y="1409373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291911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29663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936922" y="1833822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74674" y="1395718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13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588309" y="1836329"/>
            <a:ext cx="642408" cy="327709"/>
          </a:xfrm>
          <a:prstGeom prst="line">
            <a:avLst/>
          </a:prstGeom>
          <a:ln w="3810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26061" y="1398225"/>
            <a:ext cx="615278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8064A2"/>
                </a:solidFill>
              </a:rPr>
              <a:t>18</a:t>
            </a:r>
            <a:endParaRPr lang="en-US" sz="3200" dirty="0">
              <a:solidFill>
                <a:srgbClr val="8064A2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2700457" y="1566831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38209" y="108776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3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3320619" y="1572559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358371" y="1079835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5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3991117" y="1572476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28869" y="1079752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8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654319" y="1568765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92071" y="10896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10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284745" y="1568765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322497" y="108969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13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904907" y="1574493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42659" y="1081769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14</a:t>
            </a:r>
            <a:endParaRPr lang="en-US" sz="3200" dirty="0">
              <a:solidFill>
                <a:srgbClr val="9BBB59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6575405" y="1574410"/>
            <a:ext cx="642408" cy="327709"/>
          </a:xfrm>
          <a:prstGeom prst="line">
            <a:avLst/>
          </a:prstGeom>
          <a:ln w="381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613157" y="1081686"/>
            <a:ext cx="6152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9BBB59"/>
                </a:solidFill>
              </a:rPr>
              <a:t>18</a:t>
            </a:r>
            <a:endParaRPr lang="en-US" sz="3200" dirty="0">
              <a:solidFill>
                <a:srgbClr val="9BBB5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58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652" y="0"/>
            <a:ext cx="9225927" cy="65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[]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lowLeft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highLeft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								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    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highRight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  <a:ea typeface="ＭＳ 明朝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void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[],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low,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high){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mid;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if (low == high)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return;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else{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mid = (low + high) / 2;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mid);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mergeSort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mid+1, high);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merge(</a:t>
            </a:r>
            <a:r>
              <a:rPr lang="en-US" sz="2400" b="1" dirty="0" err="1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arr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, low,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mid, high</a:t>
            </a: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Courier New"/>
                <a:ea typeface="ＭＳ 明朝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70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47117</TotalTime>
  <Words>8071</Words>
  <Application>Microsoft Macintosh PowerPoint</Application>
  <PresentationFormat>On-screen Show (4:3)</PresentationFormat>
  <Paragraphs>4019</Paragraphs>
  <Slides>224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224</vt:i4>
      </vt:variant>
    </vt:vector>
  </HeadingPairs>
  <TitlesOfParts>
    <vt:vector size="226" baseType="lpstr">
      <vt:lpstr>Office Theme</vt:lpstr>
      <vt:lpstr>Equation</vt:lpstr>
      <vt:lpstr>Fundamental Sorting Algorithms</vt:lpstr>
      <vt:lpstr>The Sorting Problem</vt:lpstr>
      <vt:lpstr>The Sorting Problem</vt:lpstr>
      <vt:lpstr>The Sorting Problem</vt:lpstr>
      <vt:lpstr>The Sorting Problem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Sorting Algorithms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Itay Tal</dc:creator>
  <cp:lastModifiedBy>NYU-ePoly</cp:lastModifiedBy>
  <cp:revision>224</cp:revision>
  <dcterms:created xsi:type="dcterms:W3CDTF">2016-05-05T21:10:34Z</dcterms:created>
  <dcterms:modified xsi:type="dcterms:W3CDTF">2017-01-25T23:22:29Z</dcterms:modified>
</cp:coreProperties>
</file>