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7102475" cy="10233025"/>
  <p:embeddedFontLst>
    <p:embeddedFont>
      <p:font typeface="Arial Narrow"/>
      <p:regular r:id="rId56"/>
      <p:bold r:id="rId57"/>
      <p:italic r:id="rId58"/>
      <p:boldItalic r:id="rId59"/>
    </p:embeddedFont>
    <p:embeddedFont>
      <p:font typeface="Quattrocento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A9977F0-6D39-485A-89C1-2AEF8DF79036}">
  <a:tblStyle styleId="{9A9977F0-6D39-485A-89C1-2AEF8DF79036}" styleName="Table_0">
    <a:wholeTbl>
      <a:tcTxStyle b="off" i="off">
        <a:font>
          <a:latin typeface="Arial Narrow"/>
          <a:ea typeface="Arial Narrow"/>
          <a:cs typeface="Arial Narrow"/>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5F7"/>
          </a:solidFill>
        </a:fill>
      </a:tcStyle>
    </a:wholeTbl>
    <a:band1H>
      <a:tcStyle>
        <a:fill>
          <a:solidFill>
            <a:srgbClr val="E4E9EE"/>
          </a:solidFill>
        </a:fill>
      </a:tcStyle>
    </a:band1H>
    <a:band1V>
      <a:tcStyle>
        <a:fill>
          <a:solidFill>
            <a:srgbClr val="E4E9EE"/>
          </a:solidFill>
        </a:fill>
      </a:tcStyle>
    </a:band1V>
    <a:lastCol>
      <a:tcTxStyle b="on" i="off">
        <a:font>
          <a:latin typeface="Arial Narrow"/>
          <a:ea typeface="Arial Narrow"/>
          <a:cs typeface="Arial Narrow"/>
        </a:font>
        <a:schemeClr val="lt1"/>
      </a:tcTxStyle>
      <a:tcStyle>
        <a:fill>
          <a:solidFill>
            <a:schemeClr val="accent1"/>
          </a:solidFill>
        </a:fill>
      </a:tcStyle>
    </a:lastCol>
    <a:firstCol>
      <a:tcTxStyle b="on" i="off">
        <a:font>
          <a:latin typeface="Arial Narrow"/>
          <a:ea typeface="Arial Narrow"/>
          <a:cs typeface="Arial Narrow"/>
        </a:font>
        <a:schemeClr val="lt1"/>
      </a:tcTxStyle>
      <a:tcStyle>
        <a:fill>
          <a:solidFill>
            <a:schemeClr val="accent1"/>
          </a:solidFill>
        </a:fill>
      </a:tcStyle>
    </a:firstCol>
    <a:lastRow>
      <a:tcTxStyle b="on" i="off">
        <a:font>
          <a:latin typeface="Arial Narrow"/>
          <a:ea typeface="Arial Narrow"/>
          <a:cs typeface="Arial Narrow"/>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Narrow"/>
          <a:ea typeface="Arial Narrow"/>
          <a:cs typeface="Arial Narrow"/>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QuattrocentoSans-italic.fntdata"/><Relationship Id="rId61" Type="http://schemas.openxmlformats.org/officeDocument/2006/relationships/font" Target="fonts/QuattrocentoSans-bold.fntdata"/><Relationship Id="rId20" Type="http://schemas.openxmlformats.org/officeDocument/2006/relationships/slide" Target="slides/slide15.xml"/><Relationship Id="rId63" Type="http://schemas.openxmlformats.org/officeDocument/2006/relationships/font" Target="fonts/Quattrocento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QuattrocentoSa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ArialNarrow-bold.fntdata"/><Relationship Id="rId12" Type="http://schemas.openxmlformats.org/officeDocument/2006/relationships/slide" Target="slides/slide7.xml"/><Relationship Id="rId56" Type="http://schemas.openxmlformats.org/officeDocument/2006/relationships/font" Target="fonts/ArialNarrow-regular.fntdata"/><Relationship Id="rId15" Type="http://schemas.openxmlformats.org/officeDocument/2006/relationships/slide" Target="slides/slide10.xml"/><Relationship Id="rId59" Type="http://schemas.openxmlformats.org/officeDocument/2006/relationships/font" Target="fonts/ArialNarrow-boldItalic.fntdata"/><Relationship Id="rId14" Type="http://schemas.openxmlformats.org/officeDocument/2006/relationships/slide" Target="slides/slide9.xml"/><Relationship Id="rId58" Type="http://schemas.openxmlformats.org/officeDocument/2006/relationships/font" Target="fonts/ArialNarrow-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77739" cy="51165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4023092" y="0"/>
            <a:ext cx="3077739" cy="511650"/>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10247" y="4860687"/>
            <a:ext cx="5681980" cy="4604861"/>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9719597"/>
            <a:ext cx="3077739" cy="51165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9" name="Shape 89"/>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Hi, we are group 9. </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We have been working on some very interesting problem for past 15 days. And here we are to discuss and answer about it.</a:t>
            </a:r>
          </a:p>
        </p:txBody>
      </p:sp>
      <p:sp>
        <p:nvSpPr>
          <p:cNvPr id="90" name="Shape 90"/>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91" name="Shape 91"/>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92" name="Shape 92"/>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93" name="Shape 93"/>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After getting handful of data, we did analysis on the textual reviews.</a:t>
            </a:r>
          </a:p>
        </p:txBody>
      </p:sp>
      <p:sp>
        <p:nvSpPr>
          <p:cNvPr id="207" name="Shape 207"/>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208" name="Shape 208"/>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209" name="Shape 209"/>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210" name="Shape 210"/>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For this, we used Stanford’s coreNLP package in JAVA. This coreNLP defines a set of dictionary and grammar. The sentences are parsed as trees according to POS(part of speech) tagger. The algorithm used is recursive neural tensor network and the output is extracted in probabilistic manner. More discussion about it in further slides.</a:t>
            </a:r>
          </a:p>
        </p:txBody>
      </p:sp>
      <p:sp>
        <p:nvSpPr>
          <p:cNvPr id="220" name="Shape 220"/>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221" name="Shape 221"/>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222" name="Shape 222"/>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223" name="Shape 223"/>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2" name="Shape 232"/>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So now, suppose you want to know about reviews of Kolkata. The crawling starts from getting hotel list, which we retrieved from expedia.co.in. Now the hotel page is achieved from other travel booking websites, we used tripadvisor.in and holidayiq.com for the start. Other info about the hotel like price, star rating, location was also retrived. Then using sentiment analysis tool of stanford’s we did converted rviews to ratings. Using feature based analysis we arrived at a .csv file.</a:t>
            </a:r>
          </a:p>
        </p:txBody>
      </p:sp>
      <p:sp>
        <p:nvSpPr>
          <p:cNvPr id="233" name="Shape 233"/>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234" name="Shape 234"/>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235" name="Shape 235"/>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236" name="Shape 236"/>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4" name="Shape 244"/>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after doing sentiment analysis, we did some overhead manipulations for scoring.</a:t>
            </a:r>
          </a:p>
        </p:txBody>
      </p:sp>
      <p:sp>
        <p:nvSpPr>
          <p:cNvPr id="245" name="Shape 245"/>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246" name="Shape 246"/>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247" name="Shape 247"/>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248" name="Shape 248"/>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7" name="Shape 257"/>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First big point was that we used sentence as atomic unit instead of complete reviews. The selection of sentences instead of sentences was done after a good amount of evaluation.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It was noted that evaluating a text at the document level has some disadvantages. For example, a negative review does not necessarily mean that complete object (hotel in this case) is negative! There can be some specific aspect about that particular object that is positive. Likewise, a positive evaluation does not mean that the author dislikes everything about the object. For instance, in hotel reviews an author usually writes both positive and negative aspects about that hotel, even though the overall sentiment of the review can be either positive or negative. To obtain such detailed aspects, we will have to go to the sentence level and extract the interesting features. </a:t>
            </a:r>
          </a:p>
        </p:txBody>
      </p:sp>
      <p:sp>
        <p:nvSpPr>
          <p:cNvPr id="258" name="Shape 258"/>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259" name="Shape 259"/>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260" name="Shape 260"/>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261" name="Shape 261"/>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0" name="Shape 270"/>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consider an example sentence “The room was very good but food was bad.” It is fairly usual review. This was the output we received when we evaluated this.</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The first line of the output is the parsed string in the form of binary tree. If we visualise the tree it would be somewhat like this.</a:t>
            </a:r>
          </a:p>
        </p:txBody>
      </p:sp>
      <p:sp>
        <p:nvSpPr>
          <p:cNvPr id="271" name="Shape 271"/>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272" name="Shape 272"/>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273" name="Shape 273"/>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274" name="Shape 274"/>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3" name="Shape 283"/>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Here. The sentence is divided in a binary tree.</a:t>
            </a:r>
          </a:p>
        </p:txBody>
      </p:sp>
      <p:sp>
        <p:nvSpPr>
          <p:cNvPr id="284" name="Shape 284"/>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285" name="Shape 285"/>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286" name="Shape 286"/>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287" name="Shape 287"/>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7" name="Shape 297"/>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The lines that follow the first line give the probabilistic score for the corresponding number of node. The coreNLP package categories sentiment into 5 categories – very negative, negative, neutral, positive, very positive. The number over here are probability of the node to be in a particular category. This means the root node (0</a:t>
            </a:r>
            <a:r>
              <a:rPr b="0" baseline="30000" i="0" lang="en-GB" sz="1200" u="none" cap="none" strike="noStrike">
                <a:solidFill>
                  <a:schemeClr val="dk1"/>
                </a:solidFill>
                <a:latin typeface="Calibri"/>
                <a:ea typeface="Calibri"/>
                <a:cs typeface="Calibri"/>
                <a:sym typeface="Calibri"/>
              </a:rPr>
              <a:t>th</a:t>
            </a:r>
            <a:r>
              <a:rPr b="0" i="0" lang="en-GB" sz="1200" u="none" cap="none" strike="noStrike">
                <a:solidFill>
                  <a:schemeClr val="dk1"/>
                </a:solidFill>
                <a:latin typeface="Calibri"/>
                <a:ea typeface="Calibri"/>
                <a:cs typeface="Calibri"/>
                <a:sym typeface="Calibri"/>
              </a:rPr>
              <a:t> node, i.e. for whole sentence) has a probability of 19% that it is neutral. The parsed tree string was read by pyparsing module of python and converted to nested string array. </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The score then is calculated for the root node by multiplying the probability of very negative, negative, neutral, positive, very positive sentiments with 1, 3.25, 5.5, 7.75 and 10 respectively and adding thus to get a total score for a line. The numbers (1, 3.25, 5.5, 7.75, and 10) are the equal distribution of the range 1…10 (the desired range of output). </a:t>
            </a:r>
          </a:p>
        </p:txBody>
      </p:sp>
      <p:sp>
        <p:nvSpPr>
          <p:cNvPr id="298" name="Shape 298"/>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299" name="Shape 299"/>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300" name="Shape 300"/>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301" name="Shape 301"/>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0" name="Shape 310"/>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One of the cool thing we are proud about our platform is feature based sentiment analysis. Giving only one number, the total rating, was sad- since it involved a loss of huge amount of information.</a:t>
            </a:r>
          </a:p>
        </p:txBody>
      </p:sp>
      <p:sp>
        <p:nvSpPr>
          <p:cNvPr id="311" name="Shape 311"/>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312" name="Shape 312"/>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313" name="Shape 313"/>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314" name="Shape 314"/>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3" name="Shape 323"/>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These are the list of categories we picked, general rating being total rating.</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This is a helpful way for users to find hotels which have the facilities that each individual user finds important. If one does not need a breakfast, but require good location, it should be possible to filter out what previous users think about specific services and filter results accordingly. These features are defined ahead of time and are generally meant to be domain specific. However these  categoires were to our understanding. One can easily modify the source code to add, alter or remove a category.</a:t>
            </a:r>
          </a:p>
        </p:txBody>
      </p:sp>
      <p:sp>
        <p:nvSpPr>
          <p:cNvPr id="324" name="Shape 324"/>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325" name="Shape 325"/>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326" name="Shape 326"/>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327" name="Shape 327"/>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With increase in number of information about hotels available online, there is a huge lot of reviews for hotels, but I doubt if common mass reads them all before booking. Thus is the need for sentiment analysis and conversion of reviews to ratings.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We present a system that collects hotel reviews and hotel description and apply on it some feature-aspect based sentiment analysis and then ship our data in presentable format.</a:t>
            </a:r>
          </a:p>
        </p:txBody>
      </p:sp>
      <p:sp>
        <p:nvSpPr>
          <p:cNvPr id="103" name="Shape 103"/>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104" name="Shape 104"/>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105" name="Shape 105"/>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106" name="Shape 106"/>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6" name="Shape 336"/>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For this, specific words marking the particular feature were seeded in arrays. The occurrence of these words was then figured from the string. If the main string contained more than one feature, then the sentence was broken into smaller phrases recursively.</a:t>
            </a:r>
          </a:p>
        </p:txBody>
      </p:sp>
      <p:sp>
        <p:nvSpPr>
          <p:cNvPr id="337" name="Shape 337"/>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338" name="Shape 338"/>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339" name="Shape 339"/>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340" name="Shape 340"/>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9" name="Shape 349"/>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Initially, we marked features from the sentence, like this has feature – food. The score for this sentence affects food rating as well apart from general total rating.</a:t>
            </a:r>
          </a:p>
        </p:txBody>
      </p:sp>
      <p:sp>
        <p:nvSpPr>
          <p:cNvPr id="350" name="Shape 350"/>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351" name="Shape 351"/>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31/01/2015</a:t>
            </a:r>
          </a:p>
        </p:txBody>
      </p:sp>
      <p:sp>
        <p:nvSpPr>
          <p:cNvPr id="352" name="Shape 352"/>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353" name="Shape 353"/>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2" name="Shape 362"/>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But the idea quickly failed, consider this. Two separate feautre, two separate views.</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It is evident that the reviewer is unsatisfied by food, but is happy with room. If we did normal sentiment analysis, we will get almost neutral review. But this sentence tells more than that.</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3" name="Shape 363"/>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364" name="Shape 364"/>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31/01/2015</a:t>
            </a:r>
          </a:p>
        </p:txBody>
      </p:sp>
      <p:sp>
        <p:nvSpPr>
          <p:cNvPr id="365" name="Shape 365"/>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366" name="Shape 366"/>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5" name="Shape 375"/>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#Explain algo down on the node one</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So, the parser detects the two fragments – “the room was good” and “the food was very bad”. Then it gives the score to individual feature thus specifying this particular hotel to be good in room while bad in food. </a:t>
            </a:r>
          </a:p>
        </p:txBody>
      </p:sp>
      <p:sp>
        <p:nvSpPr>
          <p:cNvPr id="376" name="Shape 376"/>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377" name="Shape 377"/>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378" name="Shape 378"/>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379" name="Shape 379"/>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9" name="Shape 389"/>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This was the output coreNLP gives. The noteworthy point is that the total score given remains the same, i.e. the score of the root node (node numbered 0) </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However, if the sentence is too complex for this method, like having more than one feature in one phrase we used our initial idea.</a:t>
            </a:r>
          </a:p>
        </p:txBody>
      </p:sp>
      <p:sp>
        <p:nvSpPr>
          <p:cNvPr id="390" name="Shape 390"/>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391" name="Shape 391"/>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392" name="Shape 392"/>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393" name="Shape 393"/>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2" name="Shape 402"/>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After we did all this, we faced one problem, problem of normalising the score.</a:t>
            </a:r>
          </a:p>
        </p:txBody>
      </p:sp>
      <p:sp>
        <p:nvSpPr>
          <p:cNvPr id="403" name="Shape 403"/>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404" name="Shape 404"/>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405" name="Shape 405"/>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406" name="Shape 406"/>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5" name="Shape 415"/>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The score achieved from this had a mean of 5.73 and median of 5.75. However, the standard deviation was just 0.49.</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So all the hotel ratings were between 3.86-6.74</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The problem figured was due to objective sentences. There were a fairly large amount of sentences saying “I went to Bangalore” or “Reached there in winters”. And when such sentences were given to stanford, they got neutral ratings, thus forcing the overall rating of hotel to be in a nearer range of 5.5.</a:t>
            </a:r>
          </a:p>
        </p:txBody>
      </p:sp>
      <p:sp>
        <p:nvSpPr>
          <p:cNvPr id="416" name="Shape 416"/>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417" name="Shape 417"/>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418" name="Shape 418"/>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419" name="Shape 419"/>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8" name="Shape 428"/>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The solution figured was simple. Simply don’t consider neutral reviews.</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#todo read slide.</a:t>
            </a:r>
          </a:p>
        </p:txBody>
      </p:sp>
      <p:sp>
        <p:nvSpPr>
          <p:cNvPr id="429" name="Shape 429"/>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430" name="Shape 430"/>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431" name="Shape 431"/>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432" name="Shape 432"/>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1" name="Shape 441"/>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So, that was something, the standard deviation increased.</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#Todo add chart and range.</a:t>
            </a:r>
          </a:p>
        </p:txBody>
      </p:sp>
      <p:sp>
        <p:nvSpPr>
          <p:cNvPr id="442" name="Shape 442"/>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443" name="Shape 443"/>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444" name="Shape 444"/>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445" name="Shape 445"/>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4" name="Shape 454"/>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we will discuss about our user interface</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focus on scalability and automation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show csv</a:t>
            </a:r>
          </a:p>
        </p:txBody>
      </p:sp>
      <p:sp>
        <p:nvSpPr>
          <p:cNvPr id="455" name="Shape 455"/>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456" name="Shape 456"/>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457" name="Shape 457"/>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458" name="Shape 458"/>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5" name="Shape 115"/>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Firstly, for facilitating booking for users. The users can know about stay ranking in a city, read about pros and cons about a hotel and thus choose a best-fit hotel. One can filter hotel according to various parameters like region, price, star rating and amenities provided. At the same time one can see the rating score given to the hotel.</a:t>
            </a:r>
          </a:p>
        </p:txBody>
      </p:sp>
      <p:sp>
        <p:nvSpPr>
          <p:cNvPr id="116" name="Shape 116"/>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117" name="Shape 117"/>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118" name="Shape 118"/>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119" name="Shape 119"/>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7" name="Shape 467"/>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68" name="Shape 468"/>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469" name="Shape 469"/>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470" name="Shape 470"/>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471" name="Shape 471"/>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0" name="Shape 480"/>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a:t>
            </a:r>
          </a:p>
        </p:txBody>
      </p:sp>
      <p:sp>
        <p:nvSpPr>
          <p:cNvPr id="481" name="Shape 481"/>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482" name="Shape 482"/>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483" name="Shape 483"/>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484" name="Shape 484"/>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3" name="Shape 493"/>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So this is the how the back end looks.</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This command in python executes main.py file which in itself does all the work – Mumbai is the argument, for which data fetching, analysis and scoring.</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#Automation, scalability</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insert code of python main.py $city_name</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insert 2-3 slides of demo</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we can give you demo after presentation (maybe)</a:t>
            </a:r>
          </a:p>
        </p:txBody>
      </p:sp>
      <p:sp>
        <p:nvSpPr>
          <p:cNvPr id="494" name="Shape 494"/>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495" name="Shape 495"/>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496" name="Shape 496"/>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497" name="Shape 497"/>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06" name="Shape 506"/>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After giving command for Mumbai, the code after evaluation creates a directory after city name and this directory includes JSON file for hotel reviews and a CSV file</a:t>
            </a:r>
          </a:p>
        </p:txBody>
      </p:sp>
      <p:sp>
        <p:nvSpPr>
          <p:cNvPr id="507" name="Shape 507"/>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508" name="Shape 508"/>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509" name="Shape 509"/>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510" name="Shape 510"/>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9" name="Shape 519"/>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for web-based minimal interface made for non-technical individuals to retrieve all the information.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Let me show you a demo.</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show website, then csv</a:t>
            </a:r>
          </a:p>
        </p:txBody>
      </p:sp>
      <p:sp>
        <p:nvSpPr>
          <p:cNvPr id="520" name="Shape 520"/>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521" name="Shape 521"/>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522" name="Shape 522"/>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523" name="Shape 523"/>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2" name="Shape 532"/>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for web-based minimal interface made for non-technical individuals to retrieve all the information.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Let me show you a demo.</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show website, then csv</a:t>
            </a:r>
          </a:p>
        </p:txBody>
      </p:sp>
      <p:sp>
        <p:nvSpPr>
          <p:cNvPr id="533" name="Shape 533"/>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534" name="Shape 534"/>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31/01/2015</a:t>
            </a:r>
          </a:p>
        </p:txBody>
      </p:sp>
      <p:sp>
        <p:nvSpPr>
          <p:cNvPr id="535" name="Shape 535"/>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536" name="Shape 536"/>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6" name="Shape 546"/>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for web-based minimal interface made for non-technical individuals to retrieve all the information.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Let me show you a demo.</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show website, then csv</a:t>
            </a:r>
          </a:p>
        </p:txBody>
      </p:sp>
      <p:sp>
        <p:nvSpPr>
          <p:cNvPr id="547" name="Shape 547"/>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548" name="Shape 548"/>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31/01/2015</a:t>
            </a:r>
          </a:p>
        </p:txBody>
      </p:sp>
      <p:sp>
        <p:nvSpPr>
          <p:cNvPr id="549" name="Shape 549"/>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550" name="Shape 550"/>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60" name="Shape 560"/>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for web-based minimal interface made for non-technical individuals to retrieve all the information.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Let me show you a demo.</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show website, then csv</a:t>
            </a:r>
          </a:p>
        </p:txBody>
      </p:sp>
      <p:sp>
        <p:nvSpPr>
          <p:cNvPr id="561" name="Shape 561"/>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562" name="Shape 562"/>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31/01/2015</a:t>
            </a:r>
          </a:p>
        </p:txBody>
      </p:sp>
      <p:sp>
        <p:nvSpPr>
          <p:cNvPr id="563" name="Shape 563"/>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564" name="Shape 564"/>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4" name="Shape 574"/>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for web-based minimal interface made for non-technical individuals to retrieve all the information.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Let me show you a demo.</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show website, then csv</a:t>
            </a:r>
          </a:p>
        </p:txBody>
      </p:sp>
      <p:sp>
        <p:nvSpPr>
          <p:cNvPr id="575" name="Shape 575"/>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576" name="Shape 576"/>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31/01/2015</a:t>
            </a:r>
          </a:p>
        </p:txBody>
      </p:sp>
      <p:sp>
        <p:nvSpPr>
          <p:cNvPr id="577" name="Shape 577"/>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578" name="Shape 578"/>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8" name="Shape 588"/>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for web-based minimal interface made for non-technical individuals to retrieve all the information.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Let me show you a demo.</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show website, then csv</a:t>
            </a:r>
          </a:p>
        </p:txBody>
      </p:sp>
      <p:sp>
        <p:nvSpPr>
          <p:cNvPr id="589" name="Shape 589"/>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590" name="Shape 590"/>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31/01/2015</a:t>
            </a:r>
          </a:p>
        </p:txBody>
      </p:sp>
      <p:sp>
        <p:nvSpPr>
          <p:cNvPr id="591" name="Shape 591"/>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592" name="Shape 592"/>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It is a well known fact that when hotel booking platforms show ratings with hotel information, conversion rate increases. We provide booking platforms with vital  and handier information about hotels which they can then display on their website.</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It is evident that showing user’s review increases the conversion rate by 14- 76%. Now showing them handier information would be quite useful and necessary for booking platforms.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9" name="Shape 129"/>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130" name="Shape 130"/>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131" name="Shape 131"/>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132" name="Shape 132"/>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2" name="Shape 602"/>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The advance interface offer filter, sort, pagination and other features of table.</a:t>
            </a:r>
            <a:br>
              <a:rPr b="0" i="0" lang="en-GB" sz="1200" u="none" cap="none" strike="noStrike">
                <a:solidFill>
                  <a:schemeClr val="dk1"/>
                </a:solidFill>
                <a:latin typeface="Calibri"/>
                <a:ea typeface="Calibri"/>
                <a:cs typeface="Calibri"/>
                <a:sym typeface="Calibri"/>
              </a:rPr>
            </a:br>
            <a:r>
              <a:rPr b="0" i="0" lang="en-GB" sz="1200" u="none" cap="none" strike="noStrike">
                <a:solidFill>
                  <a:schemeClr val="dk1"/>
                </a:solidFill>
                <a:latin typeface="Calibri"/>
                <a:ea typeface="Calibri"/>
                <a:cs typeface="Calibri"/>
                <a:sym typeface="Calibri"/>
              </a:rPr>
              <a:t>#Show demo,</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Although this is not production ready, but will do the job for now and can then be used eventually for booking</a:t>
            </a:r>
          </a:p>
        </p:txBody>
      </p:sp>
      <p:sp>
        <p:nvSpPr>
          <p:cNvPr id="603" name="Shape 603"/>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604" name="Shape 604"/>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605" name="Shape 605"/>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606" name="Shape 606"/>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5" name="Shape 615"/>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for web-based minimal interface made for non-technical individuals to retrieve all the information.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Let me show you a demo.</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show website, then csv</a:t>
            </a:r>
          </a:p>
        </p:txBody>
      </p:sp>
      <p:sp>
        <p:nvSpPr>
          <p:cNvPr id="616" name="Shape 616"/>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617" name="Shape 617"/>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31/01/2015</a:t>
            </a:r>
          </a:p>
        </p:txBody>
      </p:sp>
      <p:sp>
        <p:nvSpPr>
          <p:cNvPr id="618" name="Shape 618"/>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619" name="Shape 619"/>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9" name="Shape 629"/>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for web-based minimal interface made for non-technical individuals to retrieve all the information.</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Let me show you a demo.</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show website, then csv</a:t>
            </a:r>
          </a:p>
        </p:txBody>
      </p:sp>
      <p:sp>
        <p:nvSpPr>
          <p:cNvPr id="630" name="Shape 630"/>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631" name="Shape 631"/>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31/01/2015</a:t>
            </a:r>
          </a:p>
        </p:txBody>
      </p:sp>
      <p:sp>
        <p:nvSpPr>
          <p:cNvPr id="632" name="Shape 632"/>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633" name="Shape 633"/>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3" name="Shape 643"/>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44" name="Shape 644"/>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645" name="Shape 645"/>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646" name="Shape 646"/>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647" name="Shape 647"/>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6" name="Shape 656"/>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57" name="Shape 657"/>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658" name="Shape 658"/>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659" name="Shape 659"/>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660" name="Shape 660"/>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70" name="Shape 670"/>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71" name="Shape 671"/>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672" name="Shape 672"/>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673" name="Shape 673"/>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674" name="Shape 674"/>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84" name="Shape 684"/>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Before we conclude, we want to discuss about some of our shortcomings and out future plans.</a:t>
            </a:r>
          </a:p>
        </p:txBody>
      </p:sp>
      <p:sp>
        <p:nvSpPr>
          <p:cNvPr id="685" name="Shape 685"/>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686" name="Shape 686"/>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687" name="Shape 687"/>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688" name="Shape 688"/>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5" name="Shape 695"/>
        <p:cNvGrpSpPr/>
        <p:nvPr/>
      </p:nvGrpSpPr>
      <p:grpSpPr>
        <a:xfrm>
          <a:off x="0" y="0"/>
          <a:ext cx="0" cy="0"/>
          <a:chOff x="0" y="0"/>
          <a:chExt cx="0" cy="0"/>
        </a:xfrm>
      </p:grpSpPr>
      <p:sp>
        <p:nvSpPr>
          <p:cNvPr id="696" name="Shape 696"/>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7" name="Shape 697"/>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for first point -&gt; Although we made script to get tweets from twitter using twiter API. But we didn’t used them for analysis as of now. That was due firstly, the short tweets were mostly objective and rarely express the opinion of reviewer. Also, the tweets were two short to convey meaningful info. </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 for second point -&gt; Now this is a hard one, people usually talk in sarcastic way. Our algorithm is unable to detect it and do appropiate steps.</a:t>
            </a:r>
          </a:p>
        </p:txBody>
      </p:sp>
      <p:sp>
        <p:nvSpPr>
          <p:cNvPr id="698" name="Shape 698"/>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699" name="Shape 699"/>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31/01/2015</a:t>
            </a:r>
          </a:p>
        </p:txBody>
      </p:sp>
      <p:sp>
        <p:nvSpPr>
          <p:cNvPr id="700" name="Shape 700"/>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701" name="Shape 701"/>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10" name="Shape 710"/>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#read slide</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#For first point -&gt; “We used only few web-sources for information gathering, because we know it would now be a easy job to scale after we build the software”</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#for second point -&gt; “we think it would be very cool and useful for hotel manager to get graphs and charts telling growth stories, using user review data”</a:t>
            </a:r>
          </a:p>
        </p:txBody>
      </p:sp>
      <p:sp>
        <p:nvSpPr>
          <p:cNvPr id="711" name="Shape 711"/>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712" name="Shape 712"/>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713" name="Shape 713"/>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714" name="Shape 714"/>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1" name="Shape 721"/>
        <p:cNvGrpSpPr/>
        <p:nvPr/>
      </p:nvGrpSpPr>
      <p:grpSpPr>
        <a:xfrm>
          <a:off x="0" y="0"/>
          <a:ext cx="0" cy="0"/>
          <a:chOff x="0" y="0"/>
          <a:chExt cx="0" cy="0"/>
        </a:xfrm>
      </p:grpSpPr>
      <p:sp>
        <p:nvSpPr>
          <p:cNvPr id="722" name="Shape 722"/>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3" name="Shape 723"/>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for first point -&gt; The Stanford’s core NLP is trained in general data. There is specific terminiolgies used in hotels. Once we trained them using sentiment tree bank, we might very well increase our accuracy”</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for second point -&gt; Nowadays, people are using smilies, emoticons, leet and slang language in internet communications. So, we would focus on handling them as well.</a:t>
            </a:r>
          </a:p>
        </p:txBody>
      </p:sp>
      <p:sp>
        <p:nvSpPr>
          <p:cNvPr id="724" name="Shape 724"/>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725" name="Shape 725"/>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726" name="Shape 726"/>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727" name="Shape 727"/>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1" name="Shape 141"/>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This is a sample data display that a booking platforms can deliver. One can see the rating, number of reviews, ranking, and also categorised ratings. Of-course there are more categories than food.</a:t>
            </a:r>
          </a:p>
        </p:txBody>
      </p:sp>
      <p:sp>
        <p:nvSpPr>
          <p:cNvPr id="142" name="Shape 142"/>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143" name="Shape 143"/>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144" name="Shape 144"/>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145" name="Shape 145"/>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36" name="Shape 736"/>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Maybe a demo</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 Maybe add contact, website address, references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FAQ’s</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1) Your crawler dont crawl javascript- We already hit the number for demo purposes, we planned to hit. Moreover, adding the fesature of javascript is not at all a big deal - you just have to use Selenium RC in python shell and it will render you a DOMed page.</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2) You didn't scrape stayzilla's page- That’s not at all different from current method. Although we aimed at hitting more external websites like expedia, tripadvisor, holidayiq</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3) You didn’t crawl twitter - Although we made script to get tweets from twitter using twiter API. But we didn’t used them for analysis as of now. That was due firstly, the short tweets were mostly objective and rarely express the opinion of reviewer. Also, the tweets were two short to convey meaningful info. </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4) Could you show us demo – show them CLI command (hit it, but don’t show it), show them both websites.</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5) Why did you removed the export csv option? (from webTable) – we had that in earlier version, but we then realised that the target audience for this inteface is common mass, and export csv option an having complete table would be giving out more than required.</a:t>
            </a:r>
          </a:p>
        </p:txBody>
      </p:sp>
      <p:sp>
        <p:nvSpPr>
          <p:cNvPr id="737" name="Shape 737"/>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738" name="Shape 738"/>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31/01/2015</a:t>
            </a:r>
          </a:p>
        </p:txBody>
      </p:sp>
      <p:sp>
        <p:nvSpPr>
          <p:cNvPr id="739" name="Shape 739"/>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740" name="Shape 740"/>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4" name="Shape 154"/>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Hotel managers are keen to know about their hotel’s performance and the views customers carry about their services. They like to know, what about their hotel is liked and what is hated by the customers.</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Currently hotel booking services often only publish scalar ratings, e.g. scores between 1 and 5. Such scores are not very helpful for hotel managers as the numeric value does not provide information of what guests actually considered positive or objectionable. For hotel managers the textual user comments would be much more significant than the numeric scores since they would be interested to know what the users exactly commented on and how they thought of it. Another problem for hotel managers is that of following updates and new reviews. Hotel booking services and travel agencies collect and publish user reviews systematically, e.g. by asking their customers for comments or ratings. So, new reviews appear quite frequently on their pages but it would be difficult to follow these by just using general search. </a:t>
            </a:r>
          </a:p>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So, we aim at providing such a service for hotel managers that collects user reviews for hotels from various sites on the web, analyse the textual content of the review and give classified ratings along with classified reviews. </a:t>
            </a:r>
          </a:p>
        </p:txBody>
      </p:sp>
      <p:sp>
        <p:nvSpPr>
          <p:cNvPr id="155" name="Shape 155"/>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156" name="Shape 156"/>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157" name="Shape 157"/>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158" name="Shape 158"/>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7" name="Shape 167"/>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Now we will discuss about our methodology.</a:t>
            </a:r>
          </a:p>
        </p:txBody>
      </p:sp>
      <p:sp>
        <p:nvSpPr>
          <p:cNvPr id="168" name="Shape 168"/>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169" name="Shape 169"/>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170" name="Shape 170"/>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171" name="Shape 171"/>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The first step was to scrape information from various websites.</a:t>
            </a:r>
          </a:p>
        </p:txBody>
      </p:sp>
      <p:sp>
        <p:nvSpPr>
          <p:cNvPr id="181" name="Shape 181"/>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182" name="Shape 182"/>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183" name="Shape 183"/>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184" name="Shape 184"/>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992187" y="766762"/>
            <a:ext cx="5118100" cy="3838575"/>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710247" y="4860687"/>
            <a:ext cx="5681980" cy="4604861"/>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200" u="none" cap="none" strike="noStrike">
                <a:solidFill>
                  <a:schemeClr val="dk1"/>
                </a:solidFill>
                <a:latin typeface="Calibri"/>
                <a:ea typeface="Calibri"/>
                <a:cs typeface="Calibri"/>
                <a:sym typeface="Calibri"/>
              </a:rPr>
              <a:t>Scrapy is a Python package that aims at easy, fast, and automated web crawling. Scrapy uses a class called Item as a container for the crawled data. The class that actually does the crawling is called Spider (for obvious reasons). We feed the spider with a list of starting URLs. The spider goes to each of the URL, extracts data that is desired, and stores them as a list of instances of the class that we previously defined.</a:t>
            </a:r>
          </a:p>
        </p:txBody>
      </p:sp>
      <p:sp>
        <p:nvSpPr>
          <p:cNvPr id="194" name="Shape 194"/>
          <p:cNvSpPr txBox="1"/>
          <p:nvPr>
            <p:ph idx="3" type="hdr"/>
          </p:nvPr>
        </p:nvSpPr>
        <p:spPr>
          <a:xfrm>
            <a:off x="0" y="0"/>
            <a:ext cx="3077739" cy="511650"/>
          </a:xfrm>
          <a:prstGeom prst="rect">
            <a:avLst/>
          </a:prstGeom>
          <a:noFill/>
          <a:ln>
            <a:noFill/>
          </a:ln>
        </p:spPr>
        <p:txBody>
          <a:bodyPr anchorCtr="0" anchor="t"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IIT Mandi</a:t>
            </a:r>
          </a:p>
        </p:txBody>
      </p:sp>
      <p:sp>
        <p:nvSpPr>
          <p:cNvPr id="195" name="Shape 195"/>
          <p:cNvSpPr txBox="1"/>
          <p:nvPr>
            <p:ph idx="10" type="dt"/>
          </p:nvPr>
        </p:nvSpPr>
        <p:spPr>
          <a:xfrm>
            <a:off x="4023092" y="0"/>
            <a:ext cx="3077739" cy="511650"/>
          </a:xfrm>
          <a:prstGeom prst="rect">
            <a:avLst/>
          </a:prstGeom>
          <a:noFill/>
          <a:ln>
            <a:noFill/>
          </a:ln>
        </p:spPr>
        <p:txBody>
          <a:bodyPr anchorCtr="0" anchor="t" bIns="49525" lIns="99050" rIns="99050" tIns="49525">
            <a:noAutofit/>
          </a:bodyPr>
          <a:lstStyle/>
          <a:p>
            <a:pPr indent="0" lvl="0" marL="0" marR="0" rtl="0" algn="r">
              <a:spcBef>
                <a:spcPts val="0"/>
              </a:spcBef>
              <a:buSzPct val="25000"/>
              <a:buNone/>
            </a:pPr>
            <a:r>
              <a:rPr b="0" i="0" lang="en-GB" sz="1300" u="none" cap="none" strike="noStrike">
                <a:solidFill>
                  <a:schemeClr val="dk1"/>
                </a:solidFill>
                <a:latin typeface="Calibri"/>
                <a:ea typeface="Calibri"/>
                <a:cs typeface="Calibri"/>
                <a:sym typeface="Calibri"/>
              </a:rPr>
              <a:t>30/01/2015</a:t>
            </a:r>
          </a:p>
        </p:txBody>
      </p:sp>
      <p:sp>
        <p:nvSpPr>
          <p:cNvPr id="196" name="Shape 196"/>
          <p:cNvSpPr txBox="1"/>
          <p:nvPr>
            <p:ph idx="12" type="sldNum"/>
          </p:nvPr>
        </p:nvSpPr>
        <p:spPr>
          <a:xfrm>
            <a:off x="4023092" y="9719597"/>
            <a:ext cx="3077739" cy="511650"/>
          </a:xfrm>
          <a:prstGeom prst="rect">
            <a:avLst/>
          </a:prstGeom>
          <a:noFill/>
          <a:ln>
            <a:noFill/>
          </a:ln>
        </p:spPr>
        <p:txBody>
          <a:bodyPr anchorCtr="0" anchor="b" bIns="49525" lIns="99050" rIns="99050" tIns="49525">
            <a:noAutofit/>
          </a:bodyPr>
          <a:lstStyle/>
          <a:p>
            <a:pPr indent="0" lvl="0" marL="0" marR="0" rtl="0" algn="r">
              <a:spcBef>
                <a:spcPts val="0"/>
              </a:spcBef>
              <a:buSzPct val="25000"/>
              <a:buNone/>
            </a:pPr>
            <a:fld id="{00000000-1234-1234-1234-123412341234}" type="slidenum">
              <a:rPr b="0" i="0" lang="en-GB" sz="1300" u="none" cap="none" strike="noStrike">
                <a:solidFill>
                  <a:schemeClr val="dk1"/>
                </a:solidFill>
                <a:latin typeface="Calibri"/>
                <a:ea typeface="Calibri"/>
                <a:cs typeface="Calibri"/>
                <a:sym typeface="Calibri"/>
              </a:rPr>
              <a:t>‹#›</a:t>
            </a:fld>
          </a:p>
        </p:txBody>
      </p:sp>
      <p:sp>
        <p:nvSpPr>
          <p:cNvPr id="197" name="Shape 197"/>
          <p:cNvSpPr txBox="1"/>
          <p:nvPr>
            <p:ph idx="11" type="ftr"/>
          </p:nvPr>
        </p:nvSpPr>
        <p:spPr>
          <a:xfrm>
            <a:off x="0" y="9719597"/>
            <a:ext cx="3077739" cy="511650"/>
          </a:xfrm>
          <a:prstGeom prst="rect">
            <a:avLst/>
          </a:prstGeom>
          <a:noFill/>
          <a:ln>
            <a:noFill/>
          </a:ln>
        </p:spPr>
        <p:txBody>
          <a:bodyPr anchorCtr="0" anchor="b" bIns="49525" lIns="99050" rIns="99050" tIns="49525">
            <a:noAutofit/>
          </a:bodyPr>
          <a:lstStyle/>
          <a:p>
            <a:pPr indent="0" lvl="0" marL="0" marR="0" rtl="0" algn="l">
              <a:spcBef>
                <a:spcPts val="0"/>
              </a:spcBef>
              <a:buSzPct val="25000"/>
              <a:buNone/>
            </a:pPr>
            <a:r>
              <a:rPr b="0" i="0" lang="en-GB" sz="1300" u="none" cap="none" strike="noStrike">
                <a:solidFill>
                  <a:schemeClr val="dk1"/>
                </a:solidFill>
                <a:latin typeface="Calibri"/>
                <a:ea typeface="Calibri"/>
                <a:cs typeface="Calibri"/>
                <a:sym typeface="Calibri"/>
              </a:rPr>
              <a:t>Hotels Reviews Reviwed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b="0" l="0" r="0" t="33333"/>
          <a:stretch/>
        </p:blipFill>
        <p:spPr>
          <a:xfrm>
            <a:off x="0" y="0"/>
            <a:ext cx="9144000" cy="4572000"/>
          </a:xfrm>
          <a:prstGeom prst="rect">
            <a:avLst/>
          </a:prstGeom>
          <a:noFill/>
          <a:ln>
            <a:noFill/>
          </a:ln>
        </p:spPr>
      </p:pic>
      <p:sp>
        <p:nvSpPr>
          <p:cNvPr id="18" name="Shape 18"/>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 name="Shape 19"/>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 name="Shape 20"/>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21" name="Shape 21"/>
          <p:cNvSpPr txBox="1"/>
          <p:nvPr>
            <p:ph idx="1" type="subTitle"/>
          </p:nvPr>
        </p:nvSpPr>
        <p:spPr>
          <a:xfrm>
            <a:off x="1219200" y="3886200"/>
            <a:ext cx="6400799" cy="1752600"/>
          </a:xfrm>
          <a:prstGeom prst="rect">
            <a:avLst/>
          </a:prstGeom>
          <a:noFill/>
          <a:ln>
            <a:noFill/>
          </a:ln>
        </p:spPr>
        <p:txBody>
          <a:bodyPr anchorCtr="0" anchor="t" bIns="91425" lIns="91425" rIns="91425" tIns="91425"/>
          <a:lstStyle>
            <a:lvl1pPr indent="0" lvl="0" marL="0" marR="0" rtl="0" algn="ctr">
              <a:lnSpc>
                <a:spcPct val="100000"/>
              </a:lnSpc>
              <a:spcBef>
                <a:spcPts val="340"/>
              </a:spcBef>
              <a:spcAft>
                <a:spcPts val="600"/>
              </a:spcAft>
              <a:buClr>
                <a:schemeClr val="lt2"/>
              </a:buClr>
              <a:buFont typeface="Arial"/>
              <a:buNone/>
              <a:defRPr/>
            </a:lvl1pPr>
            <a:lvl2pPr indent="0" lvl="1" marL="457200" marR="0" rtl="0" algn="ctr">
              <a:lnSpc>
                <a:spcPct val="100000"/>
              </a:lnSpc>
              <a:spcBef>
                <a:spcPts val="340"/>
              </a:spcBef>
              <a:spcAft>
                <a:spcPts val="600"/>
              </a:spcAft>
              <a:buClr>
                <a:schemeClr val="lt2"/>
              </a:buClr>
              <a:buFont typeface="Arial"/>
              <a:buNone/>
              <a:defRPr/>
            </a:lvl2pPr>
            <a:lvl3pPr indent="0" lvl="2" marL="914400" marR="0" rtl="0" algn="ctr">
              <a:lnSpc>
                <a:spcPct val="100000"/>
              </a:lnSpc>
              <a:spcBef>
                <a:spcPts val="340"/>
              </a:spcBef>
              <a:spcAft>
                <a:spcPts val="600"/>
              </a:spcAft>
              <a:buClr>
                <a:schemeClr val="lt2"/>
              </a:buClr>
              <a:buFont typeface="Arial"/>
              <a:buNone/>
              <a:defRPr/>
            </a:lvl3pPr>
            <a:lvl4pPr indent="0" lvl="3" marL="1371600" marR="0" rtl="0" algn="ctr">
              <a:lnSpc>
                <a:spcPct val="100000"/>
              </a:lnSpc>
              <a:spcBef>
                <a:spcPts val="340"/>
              </a:spcBef>
              <a:spcAft>
                <a:spcPts val="600"/>
              </a:spcAft>
              <a:buClr>
                <a:schemeClr val="lt2"/>
              </a:buClr>
              <a:buFont typeface="Arial"/>
              <a:buNone/>
              <a:defRPr/>
            </a:lvl4pPr>
            <a:lvl5pPr indent="0" lvl="4" marL="1828800" marR="0" rtl="0" algn="ctr">
              <a:lnSpc>
                <a:spcPct val="100000"/>
              </a:lnSpc>
              <a:spcBef>
                <a:spcPts val="340"/>
              </a:spcBef>
              <a:spcAft>
                <a:spcPts val="600"/>
              </a:spcAft>
              <a:buClr>
                <a:schemeClr val="lt2"/>
              </a:buClr>
              <a:buFont typeface="Arial"/>
              <a:buNone/>
              <a:defRPr/>
            </a:lvl5pPr>
            <a:lvl6pPr indent="0" lvl="5" marL="2286000" marR="0" rtl="0" algn="ctr">
              <a:lnSpc>
                <a:spcPct val="100000"/>
              </a:lnSpc>
              <a:spcBef>
                <a:spcPts val="340"/>
              </a:spcBef>
              <a:spcAft>
                <a:spcPts val="600"/>
              </a:spcAft>
              <a:buClr>
                <a:schemeClr val="lt2"/>
              </a:buClr>
              <a:buFont typeface="Arial"/>
              <a:buNone/>
              <a:defRPr/>
            </a:lvl6pPr>
            <a:lvl7pPr indent="0" lvl="6" marL="2743200" marR="0" rtl="0" algn="ctr">
              <a:lnSpc>
                <a:spcPct val="100000"/>
              </a:lnSpc>
              <a:spcBef>
                <a:spcPts val="340"/>
              </a:spcBef>
              <a:spcAft>
                <a:spcPts val="600"/>
              </a:spcAft>
              <a:buClr>
                <a:schemeClr val="lt2"/>
              </a:buClr>
              <a:buFont typeface="Arial"/>
              <a:buNone/>
              <a:defRPr/>
            </a:lvl7pPr>
            <a:lvl8pPr indent="0" lvl="7" marL="3200400" marR="0" rtl="0" algn="ctr">
              <a:lnSpc>
                <a:spcPct val="100000"/>
              </a:lnSpc>
              <a:spcBef>
                <a:spcPts val="340"/>
              </a:spcBef>
              <a:spcAft>
                <a:spcPts val="600"/>
              </a:spcAft>
              <a:buClr>
                <a:schemeClr val="lt2"/>
              </a:buClr>
              <a:buFont typeface="Arial"/>
              <a:buNone/>
              <a:defRPr/>
            </a:lvl8pPr>
            <a:lvl9pPr indent="0" lvl="8" marL="3657600" marR="0" rtl="0" algn="ctr">
              <a:lnSpc>
                <a:spcPct val="100000"/>
              </a:lnSpc>
              <a:spcBef>
                <a:spcPts val="340"/>
              </a:spcBef>
              <a:spcAft>
                <a:spcPts val="600"/>
              </a:spcAft>
              <a:buClr>
                <a:schemeClr val="lt2"/>
              </a:buClr>
              <a:buFont typeface="Arial"/>
              <a:buNone/>
              <a:defRPr/>
            </a:lvl9pPr>
          </a:lstStyle>
          <a:p/>
        </p:txBody>
      </p:sp>
      <p:sp>
        <p:nvSpPr>
          <p:cNvPr id="22" name="Shape 22"/>
          <p:cNvSpPr txBox="1"/>
          <p:nvPr>
            <p:ph type="ctrTitle"/>
          </p:nvPr>
        </p:nvSpPr>
        <p:spPr>
          <a:xfrm>
            <a:off x="685800" y="2007888"/>
            <a:ext cx="7772400" cy="1470024"/>
          </a:xfrm>
          <a:prstGeom prst="rect">
            <a:avLst/>
          </a:prstGeom>
          <a:noFill/>
          <a:ln>
            <a:noFill/>
          </a:ln>
        </p:spPr>
        <p:txBody>
          <a:bodyPr anchorCtr="0" anchor="b" bIns="91425" lIns="91425" rIns="91425" tIns="91425"/>
          <a:lstStyle>
            <a:lvl1pPr indent="0" lvl="0" marL="0" marR="0" rtl="0" algn="ctr">
              <a:spcBef>
                <a:spcPts val="0"/>
              </a:spcBef>
              <a:buClr>
                <a:schemeClr val="lt1"/>
              </a:buClr>
              <a:buFont typeface="Arial Narrow"/>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5" name="Shape 75"/>
        <p:cNvGrpSpPr/>
        <p:nvPr/>
      </p:nvGrpSpPr>
      <p:grpSpPr>
        <a:xfrm>
          <a:off x="0" y="0"/>
          <a:ext cx="0" cy="0"/>
          <a:chOff x="0" y="0"/>
          <a:chExt cx="0" cy="0"/>
        </a:xfrm>
      </p:grpSpPr>
      <p:sp>
        <p:nvSpPr>
          <p:cNvPr id="76" name="Shape 76"/>
          <p:cNvSpPr txBox="1"/>
          <p:nvPr>
            <p:ph type="title"/>
          </p:nvPr>
        </p:nvSpPr>
        <p:spPr>
          <a:xfrm>
            <a:off x="609600" y="274637"/>
            <a:ext cx="7924799" cy="1143000"/>
          </a:xfrm>
          <a:prstGeom prst="rect">
            <a:avLst/>
          </a:prstGeom>
          <a:noFill/>
          <a:ln>
            <a:noFill/>
          </a:ln>
        </p:spPr>
        <p:txBody>
          <a:bodyPr anchorCtr="0" anchor="b" bIns="91425" lIns="91425" rIns="91425" tIns="91425"/>
          <a:lstStyle>
            <a:lvl1pPr lvl="0" rtl="0" algn="l">
              <a:spcBef>
                <a:spcPts val="0"/>
              </a:spcBef>
              <a:buClr>
                <a:schemeClr val="lt1"/>
              </a:buClr>
              <a:buFont typeface="Arial Narrow"/>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1" type="body"/>
          </p:nvPr>
        </p:nvSpPr>
        <p:spPr>
          <a:xfrm rot="5400000">
            <a:off x="2309018" y="-99218"/>
            <a:ext cx="4525963" cy="7924799"/>
          </a:xfrm>
          <a:prstGeom prst="rect">
            <a:avLst/>
          </a:prstGeom>
          <a:noFill/>
          <a:ln>
            <a:noFill/>
          </a:ln>
        </p:spPr>
        <p:txBody>
          <a:bodyPr anchorCtr="0" anchor="t" bIns="91425" lIns="91425" rIns="91425" tIns="91425"/>
          <a:lstStyle>
            <a:lvl1pPr indent="-234950" lvl="0" marL="342900" rtl="0" algn="l">
              <a:lnSpc>
                <a:spcPct val="100000"/>
              </a:lnSpc>
              <a:spcBef>
                <a:spcPts val="340"/>
              </a:spcBef>
              <a:spcAft>
                <a:spcPts val="600"/>
              </a:spcAft>
              <a:buClr>
                <a:schemeClr val="lt2"/>
              </a:buClr>
              <a:buFont typeface="Arial"/>
              <a:buChar char="•"/>
              <a:defRPr/>
            </a:lvl1pPr>
            <a:lvl2pPr indent="-177800" lvl="1" marL="742950" rtl="0" algn="l">
              <a:lnSpc>
                <a:spcPct val="100000"/>
              </a:lnSpc>
              <a:spcBef>
                <a:spcPts val="340"/>
              </a:spcBef>
              <a:spcAft>
                <a:spcPts val="600"/>
              </a:spcAft>
              <a:buClr>
                <a:schemeClr val="lt2"/>
              </a:buClr>
              <a:buFont typeface="Arial"/>
              <a:buChar char="•"/>
              <a:defRPr/>
            </a:lvl2pPr>
            <a:lvl3pPr indent="-120650" lvl="2" marL="1143000" rtl="0" algn="l">
              <a:lnSpc>
                <a:spcPct val="100000"/>
              </a:lnSpc>
              <a:spcBef>
                <a:spcPts val="340"/>
              </a:spcBef>
              <a:spcAft>
                <a:spcPts val="600"/>
              </a:spcAft>
              <a:buClr>
                <a:schemeClr val="lt2"/>
              </a:buClr>
              <a:buFont typeface="Arial"/>
              <a:buChar char="•"/>
              <a:defRPr/>
            </a:lvl3pPr>
            <a:lvl4pPr indent="-120650" lvl="3" marL="1600200" rtl="0" algn="l">
              <a:lnSpc>
                <a:spcPct val="100000"/>
              </a:lnSpc>
              <a:spcBef>
                <a:spcPts val="340"/>
              </a:spcBef>
              <a:spcAft>
                <a:spcPts val="600"/>
              </a:spcAft>
              <a:buClr>
                <a:schemeClr val="lt2"/>
              </a:buClr>
              <a:buFont typeface="Arial"/>
              <a:buChar char="•"/>
              <a:defRPr/>
            </a:lvl4pPr>
            <a:lvl5pPr indent="-120650" lvl="4" marL="2057400" rtl="0" algn="l">
              <a:lnSpc>
                <a:spcPct val="100000"/>
              </a:lnSpc>
              <a:spcBef>
                <a:spcPts val="340"/>
              </a:spcBef>
              <a:spcAft>
                <a:spcPts val="600"/>
              </a:spcAft>
              <a:buClr>
                <a:schemeClr val="lt2"/>
              </a:buClr>
              <a:buFont typeface="Arial"/>
              <a:buChar char="•"/>
              <a:defRPr/>
            </a:lvl5pPr>
            <a:lvl6pPr indent="-120650" lvl="5" marL="2514600" rtl="0" algn="l">
              <a:lnSpc>
                <a:spcPct val="100000"/>
              </a:lnSpc>
              <a:spcBef>
                <a:spcPts val="340"/>
              </a:spcBef>
              <a:spcAft>
                <a:spcPts val="600"/>
              </a:spcAft>
              <a:buClr>
                <a:schemeClr val="lt2"/>
              </a:buClr>
              <a:buFont typeface="Arial"/>
              <a:buChar char="•"/>
              <a:defRPr/>
            </a:lvl6pPr>
            <a:lvl7pPr indent="-120650" lvl="6" marL="2971800" rtl="0" algn="l">
              <a:lnSpc>
                <a:spcPct val="100000"/>
              </a:lnSpc>
              <a:spcBef>
                <a:spcPts val="340"/>
              </a:spcBef>
              <a:spcAft>
                <a:spcPts val="600"/>
              </a:spcAft>
              <a:buClr>
                <a:schemeClr val="lt2"/>
              </a:buClr>
              <a:buFont typeface="Arial"/>
              <a:buChar char="•"/>
              <a:defRPr/>
            </a:lvl7pPr>
            <a:lvl8pPr indent="-120650" lvl="7" marL="3429000" rtl="0" algn="l">
              <a:lnSpc>
                <a:spcPct val="100000"/>
              </a:lnSpc>
              <a:spcBef>
                <a:spcPts val="340"/>
              </a:spcBef>
              <a:spcAft>
                <a:spcPts val="600"/>
              </a:spcAft>
              <a:buClr>
                <a:schemeClr val="lt2"/>
              </a:buClr>
              <a:buFont typeface="Arial"/>
              <a:buChar char="•"/>
              <a:defRPr/>
            </a:lvl8pPr>
            <a:lvl9pPr indent="-120650" lvl="8" marL="3886200" rtl="0" algn="l">
              <a:lnSpc>
                <a:spcPct val="100000"/>
              </a:lnSpc>
              <a:spcBef>
                <a:spcPts val="340"/>
              </a:spcBef>
              <a:spcAft>
                <a:spcPts val="600"/>
              </a:spcAft>
              <a:buClr>
                <a:schemeClr val="lt2"/>
              </a:buClr>
              <a:buFont typeface="Arial"/>
              <a:buChar char="•"/>
              <a:defRPr/>
            </a:lvl9pPr>
          </a:lstStyle>
          <a:p/>
        </p:txBody>
      </p:sp>
      <p:sp>
        <p:nvSpPr>
          <p:cNvPr id="78" name="Shape 78"/>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9" name="Shape 79"/>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0" name="Shape 80"/>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1" name="Shape 81"/>
        <p:cNvGrpSpPr/>
        <p:nvPr/>
      </p:nvGrpSpPr>
      <p:grpSpPr>
        <a:xfrm>
          <a:off x="0" y="0"/>
          <a:ext cx="0" cy="0"/>
          <a:chOff x="0" y="0"/>
          <a:chExt cx="0" cy="0"/>
        </a:xfrm>
      </p:grpSpPr>
      <p:sp>
        <p:nvSpPr>
          <p:cNvPr id="82" name="Shape 82"/>
          <p:cNvSpPr txBox="1"/>
          <p:nvPr>
            <p:ph type="title"/>
          </p:nvPr>
        </p:nvSpPr>
        <p:spPr>
          <a:xfrm rot="5400000">
            <a:off x="4732337" y="2171700"/>
            <a:ext cx="5851525" cy="2057400"/>
          </a:xfrm>
          <a:prstGeom prst="rect">
            <a:avLst/>
          </a:prstGeom>
          <a:noFill/>
          <a:ln>
            <a:noFill/>
          </a:ln>
        </p:spPr>
        <p:txBody>
          <a:bodyPr anchorCtr="0" anchor="b" bIns="91425" lIns="91425" rIns="91425" tIns="91425"/>
          <a:lstStyle>
            <a:lvl1pPr lvl="0" rtl="0" algn="l">
              <a:spcBef>
                <a:spcPts val="0"/>
              </a:spcBef>
              <a:buClr>
                <a:schemeClr val="lt1"/>
              </a:buClr>
              <a:buFont typeface="Arial Narrow"/>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234950" lvl="0" marL="342900" rtl="0" algn="l">
              <a:lnSpc>
                <a:spcPct val="100000"/>
              </a:lnSpc>
              <a:spcBef>
                <a:spcPts val="340"/>
              </a:spcBef>
              <a:spcAft>
                <a:spcPts val="600"/>
              </a:spcAft>
              <a:buClr>
                <a:schemeClr val="lt2"/>
              </a:buClr>
              <a:buFont typeface="Arial"/>
              <a:buChar char="•"/>
              <a:defRPr/>
            </a:lvl1pPr>
            <a:lvl2pPr indent="-177800" lvl="1" marL="742950" rtl="0" algn="l">
              <a:lnSpc>
                <a:spcPct val="100000"/>
              </a:lnSpc>
              <a:spcBef>
                <a:spcPts val="340"/>
              </a:spcBef>
              <a:spcAft>
                <a:spcPts val="600"/>
              </a:spcAft>
              <a:buClr>
                <a:schemeClr val="lt2"/>
              </a:buClr>
              <a:buFont typeface="Arial"/>
              <a:buChar char="•"/>
              <a:defRPr/>
            </a:lvl2pPr>
            <a:lvl3pPr indent="-120650" lvl="2" marL="1143000" rtl="0" algn="l">
              <a:lnSpc>
                <a:spcPct val="100000"/>
              </a:lnSpc>
              <a:spcBef>
                <a:spcPts val="340"/>
              </a:spcBef>
              <a:spcAft>
                <a:spcPts val="600"/>
              </a:spcAft>
              <a:buClr>
                <a:schemeClr val="lt2"/>
              </a:buClr>
              <a:buFont typeface="Arial"/>
              <a:buChar char="•"/>
              <a:defRPr/>
            </a:lvl3pPr>
            <a:lvl4pPr indent="-120650" lvl="3" marL="1600200" rtl="0" algn="l">
              <a:lnSpc>
                <a:spcPct val="100000"/>
              </a:lnSpc>
              <a:spcBef>
                <a:spcPts val="340"/>
              </a:spcBef>
              <a:spcAft>
                <a:spcPts val="600"/>
              </a:spcAft>
              <a:buClr>
                <a:schemeClr val="lt2"/>
              </a:buClr>
              <a:buFont typeface="Arial"/>
              <a:buChar char="•"/>
              <a:defRPr/>
            </a:lvl4pPr>
            <a:lvl5pPr indent="-120650" lvl="4" marL="2057400" rtl="0" algn="l">
              <a:lnSpc>
                <a:spcPct val="100000"/>
              </a:lnSpc>
              <a:spcBef>
                <a:spcPts val="340"/>
              </a:spcBef>
              <a:spcAft>
                <a:spcPts val="600"/>
              </a:spcAft>
              <a:buClr>
                <a:schemeClr val="lt2"/>
              </a:buClr>
              <a:buFont typeface="Arial"/>
              <a:buChar char="•"/>
              <a:defRPr/>
            </a:lvl5pPr>
            <a:lvl6pPr indent="-120650" lvl="5" marL="2514600" rtl="0" algn="l">
              <a:lnSpc>
                <a:spcPct val="100000"/>
              </a:lnSpc>
              <a:spcBef>
                <a:spcPts val="340"/>
              </a:spcBef>
              <a:spcAft>
                <a:spcPts val="600"/>
              </a:spcAft>
              <a:buClr>
                <a:schemeClr val="lt2"/>
              </a:buClr>
              <a:buFont typeface="Arial"/>
              <a:buChar char="•"/>
              <a:defRPr/>
            </a:lvl6pPr>
            <a:lvl7pPr indent="-120650" lvl="6" marL="2971800" rtl="0" algn="l">
              <a:lnSpc>
                <a:spcPct val="100000"/>
              </a:lnSpc>
              <a:spcBef>
                <a:spcPts val="340"/>
              </a:spcBef>
              <a:spcAft>
                <a:spcPts val="600"/>
              </a:spcAft>
              <a:buClr>
                <a:schemeClr val="lt2"/>
              </a:buClr>
              <a:buFont typeface="Arial"/>
              <a:buChar char="•"/>
              <a:defRPr/>
            </a:lvl7pPr>
            <a:lvl8pPr indent="-120650" lvl="7" marL="3429000" rtl="0" algn="l">
              <a:lnSpc>
                <a:spcPct val="100000"/>
              </a:lnSpc>
              <a:spcBef>
                <a:spcPts val="340"/>
              </a:spcBef>
              <a:spcAft>
                <a:spcPts val="600"/>
              </a:spcAft>
              <a:buClr>
                <a:schemeClr val="lt2"/>
              </a:buClr>
              <a:buFont typeface="Arial"/>
              <a:buChar char="•"/>
              <a:defRPr/>
            </a:lvl8pPr>
            <a:lvl9pPr indent="-120650" lvl="8" marL="3886200" rtl="0" algn="l">
              <a:lnSpc>
                <a:spcPct val="100000"/>
              </a:lnSpc>
              <a:spcBef>
                <a:spcPts val="340"/>
              </a:spcBef>
              <a:spcAft>
                <a:spcPts val="600"/>
              </a:spcAft>
              <a:buClr>
                <a:schemeClr val="lt2"/>
              </a:buClr>
              <a:buFont typeface="Arial"/>
              <a:buChar char="•"/>
              <a:defRPr/>
            </a:lvl9pPr>
          </a:lstStyle>
          <a:p/>
        </p:txBody>
      </p:sp>
      <p:sp>
        <p:nvSpPr>
          <p:cNvPr id="84" name="Shape 84"/>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5" name="Shape 85"/>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6" name="Shape 86"/>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609600" y="274637"/>
            <a:ext cx="7924799" cy="1143000"/>
          </a:xfrm>
          <a:prstGeom prst="rect">
            <a:avLst/>
          </a:prstGeom>
          <a:noFill/>
          <a:ln>
            <a:noFill/>
          </a:ln>
        </p:spPr>
        <p:txBody>
          <a:bodyPr anchorCtr="0" anchor="b" bIns="91425" lIns="91425" rIns="91425" tIns="91425"/>
          <a:lstStyle>
            <a:lvl1pPr lvl="0" rtl="0" algn="l">
              <a:spcBef>
                <a:spcPts val="0"/>
              </a:spcBef>
              <a:buClr>
                <a:schemeClr val="lt1"/>
              </a:buClr>
              <a:buFont typeface="Arial Narrow"/>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6" name="Shape 26"/>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7" name="Shape 27"/>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28" name="Shape 28"/>
          <p:cNvSpPr txBox="1"/>
          <p:nvPr>
            <p:ph idx="1" type="body"/>
          </p:nvPr>
        </p:nvSpPr>
        <p:spPr>
          <a:xfrm>
            <a:off x="609600" y="1600200"/>
            <a:ext cx="7924799" cy="4114800"/>
          </a:xfrm>
          <a:prstGeom prst="rect">
            <a:avLst/>
          </a:prstGeom>
          <a:noFill/>
          <a:ln>
            <a:noFill/>
          </a:ln>
        </p:spPr>
        <p:txBody>
          <a:bodyPr anchorCtr="0" anchor="t" bIns="91425" lIns="91425" rIns="91425" tIns="91425"/>
          <a:lstStyle>
            <a:lvl1pPr indent="-234950" lvl="0" marL="342900" rtl="0" algn="l">
              <a:lnSpc>
                <a:spcPct val="100000"/>
              </a:lnSpc>
              <a:spcBef>
                <a:spcPts val="340"/>
              </a:spcBef>
              <a:spcAft>
                <a:spcPts val="600"/>
              </a:spcAft>
              <a:buClr>
                <a:schemeClr val="lt2"/>
              </a:buClr>
              <a:buFont typeface="Arial"/>
              <a:buChar char="•"/>
              <a:defRPr/>
            </a:lvl1pPr>
            <a:lvl2pPr indent="-177800" lvl="1" marL="742950" rtl="0" algn="l">
              <a:lnSpc>
                <a:spcPct val="100000"/>
              </a:lnSpc>
              <a:spcBef>
                <a:spcPts val="340"/>
              </a:spcBef>
              <a:spcAft>
                <a:spcPts val="600"/>
              </a:spcAft>
              <a:buClr>
                <a:schemeClr val="lt2"/>
              </a:buClr>
              <a:buFont typeface="Arial"/>
              <a:buChar char="•"/>
              <a:defRPr/>
            </a:lvl2pPr>
            <a:lvl3pPr indent="-120650" lvl="2" marL="1143000" rtl="0" algn="l">
              <a:lnSpc>
                <a:spcPct val="100000"/>
              </a:lnSpc>
              <a:spcBef>
                <a:spcPts val="340"/>
              </a:spcBef>
              <a:spcAft>
                <a:spcPts val="600"/>
              </a:spcAft>
              <a:buClr>
                <a:schemeClr val="lt2"/>
              </a:buClr>
              <a:buFont typeface="Arial"/>
              <a:buChar char="•"/>
              <a:defRPr/>
            </a:lvl3pPr>
            <a:lvl4pPr indent="-120650" lvl="3" marL="1600200" rtl="0" algn="l">
              <a:lnSpc>
                <a:spcPct val="100000"/>
              </a:lnSpc>
              <a:spcBef>
                <a:spcPts val="340"/>
              </a:spcBef>
              <a:spcAft>
                <a:spcPts val="600"/>
              </a:spcAft>
              <a:buClr>
                <a:schemeClr val="lt2"/>
              </a:buClr>
              <a:buFont typeface="Arial"/>
              <a:buChar char="•"/>
              <a:defRPr/>
            </a:lvl4pPr>
            <a:lvl5pPr indent="-120650" lvl="4" marL="2057400" rtl="0" algn="l">
              <a:lnSpc>
                <a:spcPct val="100000"/>
              </a:lnSpc>
              <a:spcBef>
                <a:spcPts val="340"/>
              </a:spcBef>
              <a:spcAft>
                <a:spcPts val="600"/>
              </a:spcAft>
              <a:buClr>
                <a:schemeClr val="lt2"/>
              </a:buClr>
              <a:buFont typeface="Arial"/>
              <a:buChar char="•"/>
              <a:defRPr/>
            </a:lvl5pPr>
            <a:lvl6pPr indent="-120650" lvl="5" marL="2514600" rtl="0" algn="l">
              <a:lnSpc>
                <a:spcPct val="100000"/>
              </a:lnSpc>
              <a:spcBef>
                <a:spcPts val="340"/>
              </a:spcBef>
              <a:spcAft>
                <a:spcPts val="600"/>
              </a:spcAft>
              <a:buClr>
                <a:schemeClr val="lt2"/>
              </a:buClr>
              <a:buFont typeface="Arial"/>
              <a:buChar char="•"/>
              <a:defRPr/>
            </a:lvl6pPr>
            <a:lvl7pPr indent="-120650" lvl="6" marL="2971800" rtl="0" algn="l">
              <a:lnSpc>
                <a:spcPct val="100000"/>
              </a:lnSpc>
              <a:spcBef>
                <a:spcPts val="340"/>
              </a:spcBef>
              <a:spcAft>
                <a:spcPts val="600"/>
              </a:spcAft>
              <a:buClr>
                <a:schemeClr val="lt2"/>
              </a:buClr>
              <a:buFont typeface="Arial"/>
              <a:buChar char="•"/>
              <a:defRPr/>
            </a:lvl7pPr>
            <a:lvl8pPr indent="-120650" lvl="7" marL="3429000" rtl="0" algn="l">
              <a:lnSpc>
                <a:spcPct val="100000"/>
              </a:lnSpc>
              <a:spcBef>
                <a:spcPts val="340"/>
              </a:spcBef>
              <a:spcAft>
                <a:spcPts val="600"/>
              </a:spcAft>
              <a:buClr>
                <a:schemeClr val="lt2"/>
              </a:buClr>
              <a:buFont typeface="Arial"/>
              <a:buChar char="•"/>
              <a:defRPr/>
            </a:lvl8pPr>
            <a:lvl9pPr indent="-120650" lvl="8" marL="3886200" rtl="0" algn="l">
              <a:lnSpc>
                <a:spcPct val="100000"/>
              </a:lnSpc>
              <a:spcBef>
                <a:spcPts val="340"/>
              </a:spcBef>
              <a:spcAft>
                <a:spcPts val="600"/>
              </a:spcAft>
              <a:buClr>
                <a:schemeClr val="lt2"/>
              </a:buClr>
              <a:buFont typeface="Arial"/>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9" name="Shape 29"/>
        <p:cNvGrpSpPr/>
        <p:nvPr/>
      </p:nvGrpSpPr>
      <p:grpSpPr>
        <a:xfrm>
          <a:off x="0" y="0"/>
          <a:ext cx="0" cy="0"/>
          <a:chOff x="0" y="0"/>
          <a:chExt cx="0" cy="0"/>
        </a:xfrm>
      </p:grpSpPr>
      <p:sp>
        <p:nvSpPr>
          <p:cNvPr id="30" name="Shape 30"/>
          <p:cNvSpPr txBox="1"/>
          <p:nvPr>
            <p:ph type="title"/>
          </p:nvPr>
        </p:nvSpPr>
        <p:spPr>
          <a:xfrm>
            <a:off x="609600" y="4962525"/>
            <a:ext cx="7885113"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609600" y="3462337"/>
            <a:ext cx="7885113" cy="1500187"/>
          </a:xfrm>
          <a:prstGeom prst="rect">
            <a:avLst/>
          </a:prstGeom>
          <a:noFill/>
          <a:ln>
            <a:noFill/>
          </a:ln>
        </p:spPr>
        <p:txBody>
          <a:bodyPr anchorCtr="0" anchor="b" bIns="91425" lIns="91425" rIns="91425" tIns="91425"/>
          <a:lstStyle>
            <a:lvl1pPr indent="0" lvl="0" marL="0" rtl="0">
              <a:spcBef>
                <a:spcPts val="0"/>
              </a:spcBef>
              <a:buClr>
                <a:schemeClr val="lt2"/>
              </a:buClr>
              <a:buFont typeface="Arial Narrow"/>
              <a:buNone/>
              <a:defRPr/>
            </a:lvl1pPr>
            <a:lvl2pPr indent="0" lvl="1" marL="457200" rtl="0">
              <a:spcBef>
                <a:spcPts val="0"/>
              </a:spcBef>
              <a:buClr>
                <a:schemeClr val="lt1"/>
              </a:buClr>
              <a:buFont typeface="Arial Narrow"/>
              <a:buNone/>
              <a:defRPr/>
            </a:lvl2pPr>
            <a:lvl3pPr indent="0" lvl="2" marL="914400" rtl="0">
              <a:spcBef>
                <a:spcPts val="0"/>
              </a:spcBef>
              <a:buClr>
                <a:schemeClr val="lt1"/>
              </a:buClr>
              <a:buFont typeface="Arial Narrow"/>
              <a:buNone/>
              <a:defRPr/>
            </a:lvl3pPr>
            <a:lvl4pPr indent="0" lvl="3" marL="1371600" rtl="0">
              <a:spcBef>
                <a:spcPts val="0"/>
              </a:spcBef>
              <a:buClr>
                <a:schemeClr val="lt1"/>
              </a:buClr>
              <a:buFont typeface="Arial Narrow"/>
              <a:buNone/>
              <a:defRPr/>
            </a:lvl4pPr>
            <a:lvl5pPr indent="0" lvl="4" marL="1828800" rtl="0">
              <a:spcBef>
                <a:spcPts val="0"/>
              </a:spcBef>
              <a:buClr>
                <a:schemeClr val="lt1"/>
              </a:buClr>
              <a:buFont typeface="Arial Narrow"/>
              <a:buNone/>
              <a:defRPr/>
            </a:lvl5pPr>
            <a:lvl6pPr indent="0" lvl="5" marL="2286000" rtl="0">
              <a:spcBef>
                <a:spcPts val="0"/>
              </a:spcBef>
              <a:buClr>
                <a:schemeClr val="lt1"/>
              </a:buClr>
              <a:buFont typeface="Arial Narrow"/>
              <a:buNone/>
              <a:defRPr/>
            </a:lvl6pPr>
            <a:lvl7pPr indent="0" lvl="6" marL="2743200" rtl="0">
              <a:spcBef>
                <a:spcPts val="0"/>
              </a:spcBef>
              <a:buClr>
                <a:schemeClr val="lt1"/>
              </a:buClr>
              <a:buFont typeface="Arial Narrow"/>
              <a:buNone/>
              <a:defRPr/>
            </a:lvl7pPr>
            <a:lvl8pPr indent="0" lvl="7" marL="3200400" rtl="0">
              <a:spcBef>
                <a:spcPts val="0"/>
              </a:spcBef>
              <a:buClr>
                <a:schemeClr val="lt1"/>
              </a:buClr>
              <a:buFont typeface="Arial Narrow"/>
              <a:buNone/>
              <a:defRPr/>
            </a:lvl8pPr>
            <a:lvl9pPr indent="0" lvl="8" marL="3657600" rtl="0">
              <a:spcBef>
                <a:spcPts val="0"/>
              </a:spcBef>
              <a:buClr>
                <a:schemeClr val="lt1"/>
              </a:buClr>
              <a:buFont typeface="Arial Narrow"/>
              <a:buNone/>
              <a:defRPr/>
            </a:lvl9pPr>
          </a:lstStyle>
          <a:p/>
        </p:txBody>
      </p:sp>
      <p:sp>
        <p:nvSpPr>
          <p:cNvPr id="32" name="Shape 32"/>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3" name="Shape 33"/>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4" name="Shape 34"/>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5" name="Shape 35"/>
        <p:cNvGrpSpPr/>
        <p:nvPr/>
      </p:nvGrpSpPr>
      <p:grpSpPr>
        <a:xfrm>
          <a:off x="0" y="0"/>
          <a:ext cx="0" cy="0"/>
          <a:chOff x="0" y="0"/>
          <a:chExt cx="0" cy="0"/>
        </a:xfrm>
      </p:grpSpPr>
      <p:sp>
        <p:nvSpPr>
          <p:cNvPr id="36" name="Shape 36"/>
          <p:cNvSpPr txBox="1"/>
          <p:nvPr>
            <p:ph idx="1" type="body"/>
          </p:nvPr>
        </p:nvSpPr>
        <p:spPr>
          <a:xfrm>
            <a:off x="609600" y="1600200"/>
            <a:ext cx="3733800" cy="41148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buClr>
                <a:schemeClr val="lt2"/>
              </a:buClr>
              <a:buFont typeface="Arial"/>
              <a:buChar char="•"/>
              <a:defRPr/>
            </a:lvl6pPr>
            <a:lvl7pPr lvl="6" rtl="0">
              <a:spcBef>
                <a:spcPts val="0"/>
              </a:spcBef>
              <a:buClr>
                <a:schemeClr val="lt2"/>
              </a:buClr>
              <a:buFont typeface="Arial"/>
              <a:buChar char="•"/>
              <a:defRPr/>
            </a:lvl7pPr>
            <a:lvl8pPr lvl="7" rtl="0">
              <a:spcBef>
                <a:spcPts val="0"/>
              </a:spcBef>
              <a:buClr>
                <a:schemeClr val="lt2"/>
              </a:buClr>
              <a:buFont typeface="Arial"/>
              <a:buChar char="•"/>
              <a:defRPr/>
            </a:lvl8pPr>
            <a:lvl9pPr lvl="8" rtl="0">
              <a:spcBef>
                <a:spcPts val="0"/>
              </a:spcBef>
              <a:buClr>
                <a:schemeClr val="lt2"/>
              </a:buClr>
              <a:buFont typeface="Arial"/>
              <a:buChar char="•"/>
              <a:defRPr/>
            </a:lvl9pPr>
          </a:lstStyle>
          <a:p/>
        </p:txBody>
      </p:sp>
      <p:sp>
        <p:nvSpPr>
          <p:cNvPr id="37" name="Shape 37"/>
          <p:cNvSpPr txBox="1"/>
          <p:nvPr>
            <p:ph idx="2" type="body"/>
          </p:nvPr>
        </p:nvSpPr>
        <p:spPr>
          <a:xfrm>
            <a:off x="4800600" y="1600200"/>
            <a:ext cx="3733800" cy="41148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type="title"/>
          </p:nvPr>
        </p:nvSpPr>
        <p:spPr>
          <a:xfrm>
            <a:off x="609600" y="274637"/>
            <a:ext cx="7924799" cy="1143000"/>
          </a:xfrm>
          <a:prstGeom prst="rect">
            <a:avLst/>
          </a:prstGeom>
          <a:noFill/>
          <a:ln>
            <a:noFill/>
          </a:ln>
        </p:spPr>
        <p:txBody>
          <a:bodyPr anchorCtr="0" anchor="b" bIns="91425" lIns="91425" rIns="91425" tIns="91425"/>
          <a:lstStyle>
            <a:lvl1pPr lvl="0" rtl="0" algn="l">
              <a:spcBef>
                <a:spcPts val="0"/>
              </a:spcBef>
              <a:buClr>
                <a:schemeClr val="lt1"/>
              </a:buClr>
              <a:buFont typeface="Arial Narrow"/>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0" name="Shape 40"/>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1" name="Shape 41"/>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2" name="Shape 42"/>
        <p:cNvGrpSpPr/>
        <p:nvPr/>
      </p:nvGrpSpPr>
      <p:grpSpPr>
        <a:xfrm>
          <a:off x="0" y="0"/>
          <a:ext cx="0" cy="0"/>
          <a:chOff x="0" y="0"/>
          <a:chExt cx="0" cy="0"/>
        </a:xfrm>
      </p:grpSpPr>
      <p:sp>
        <p:nvSpPr>
          <p:cNvPr id="43" name="Shape 43"/>
          <p:cNvSpPr txBox="1"/>
          <p:nvPr>
            <p:ph idx="1" type="body"/>
          </p:nvPr>
        </p:nvSpPr>
        <p:spPr>
          <a:xfrm>
            <a:off x="4800600" y="2209800"/>
            <a:ext cx="3733800" cy="35052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 name="Shape 44"/>
          <p:cNvSpPr txBox="1"/>
          <p:nvPr>
            <p:ph idx="2" type="body"/>
          </p:nvPr>
        </p:nvSpPr>
        <p:spPr>
          <a:xfrm>
            <a:off x="609600" y="2209800"/>
            <a:ext cx="3733800" cy="35052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type="title"/>
          </p:nvPr>
        </p:nvSpPr>
        <p:spPr>
          <a:xfrm>
            <a:off x="609600" y="274637"/>
            <a:ext cx="7924799"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3" type="body"/>
          </p:nvPr>
        </p:nvSpPr>
        <p:spPr>
          <a:xfrm>
            <a:off x="609600" y="1600199"/>
            <a:ext cx="3733800" cy="574674"/>
          </a:xfrm>
          <a:prstGeom prst="rect">
            <a:avLst/>
          </a:prstGeom>
          <a:noFill/>
          <a:ln>
            <a:noFill/>
          </a:ln>
        </p:spPr>
        <p:txBody>
          <a:bodyPr anchorCtr="0" anchor="b" bIns="91425" lIns="91425" rIns="91425" tIns="91425"/>
          <a:lstStyle>
            <a:lvl1pPr indent="0" lvl="0" marL="0" rtl="0">
              <a:spcBef>
                <a:spcPts val="0"/>
              </a:spcBef>
              <a:buClr>
                <a:schemeClr val="lt2"/>
              </a:buClr>
              <a:buFont typeface="Arial Narrow"/>
              <a:buNone/>
              <a:defRPr/>
            </a:lvl1pPr>
            <a:lvl2pPr indent="0" lvl="1" marL="457200" rtl="0">
              <a:spcBef>
                <a:spcPts val="0"/>
              </a:spcBef>
              <a:buFont typeface="Arial Narrow"/>
              <a:buNone/>
              <a:defRPr/>
            </a:lvl2pPr>
            <a:lvl3pPr indent="0" lvl="2" marL="914400" rtl="0">
              <a:spcBef>
                <a:spcPts val="0"/>
              </a:spcBef>
              <a:buFont typeface="Arial Narrow"/>
              <a:buNone/>
              <a:defRPr/>
            </a:lvl3pPr>
            <a:lvl4pPr indent="0" lvl="3" marL="1371600" rtl="0">
              <a:spcBef>
                <a:spcPts val="0"/>
              </a:spcBef>
              <a:buFont typeface="Arial Narrow"/>
              <a:buNone/>
              <a:defRPr/>
            </a:lvl4pPr>
            <a:lvl5pPr indent="0" lvl="4" marL="1828800" rtl="0">
              <a:spcBef>
                <a:spcPts val="0"/>
              </a:spcBef>
              <a:buFont typeface="Arial Narrow"/>
              <a:buNone/>
              <a:defRPr/>
            </a:lvl5pPr>
            <a:lvl6pPr indent="0" lvl="5" marL="2286000" rtl="0">
              <a:spcBef>
                <a:spcPts val="0"/>
              </a:spcBef>
              <a:buFont typeface="Arial Narrow"/>
              <a:buNone/>
              <a:defRPr/>
            </a:lvl6pPr>
            <a:lvl7pPr indent="0" lvl="6" marL="2743200" rtl="0">
              <a:spcBef>
                <a:spcPts val="0"/>
              </a:spcBef>
              <a:buFont typeface="Arial Narrow"/>
              <a:buNone/>
              <a:defRPr/>
            </a:lvl7pPr>
            <a:lvl8pPr indent="0" lvl="7" marL="3200400" rtl="0">
              <a:spcBef>
                <a:spcPts val="0"/>
              </a:spcBef>
              <a:buFont typeface="Arial Narrow"/>
              <a:buNone/>
              <a:defRPr/>
            </a:lvl8pPr>
            <a:lvl9pPr indent="0" lvl="8" marL="3657600" rtl="0">
              <a:spcBef>
                <a:spcPts val="0"/>
              </a:spcBef>
              <a:buFont typeface="Arial Narrow"/>
              <a:buNone/>
              <a:defRPr/>
            </a:lvl9pPr>
          </a:lstStyle>
          <a:p/>
        </p:txBody>
      </p:sp>
      <p:sp>
        <p:nvSpPr>
          <p:cNvPr id="47" name="Shape 47"/>
          <p:cNvSpPr txBox="1"/>
          <p:nvPr>
            <p:ph idx="4" type="body"/>
          </p:nvPr>
        </p:nvSpPr>
        <p:spPr>
          <a:xfrm>
            <a:off x="4800600" y="1600199"/>
            <a:ext cx="3733800" cy="574674"/>
          </a:xfrm>
          <a:prstGeom prst="rect">
            <a:avLst/>
          </a:prstGeom>
          <a:noFill/>
          <a:ln>
            <a:noFill/>
          </a:ln>
        </p:spPr>
        <p:txBody>
          <a:bodyPr anchorCtr="0" anchor="b" bIns="91425" lIns="91425" rIns="91425" tIns="91425"/>
          <a:lstStyle>
            <a:lvl1pPr indent="0" lvl="0" marL="0" rtl="0">
              <a:spcBef>
                <a:spcPts val="0"/>
              </a:spcBef>
              <a:buClr>
                <a:schemeClr val="lt2"/>
              </a:buClr>
              <a:buFont typeface="Arial Narrow"/>
              <a:buNone/>
              <a:defRPr/>
            </a:lvl1pPr>
            <a:lvl2pPr indent="0" lvl="1" marL="457200" rtl="0">
              <a:spcBef>
                <a:spcPts val="0"/>
              </a:spcBef>
              <a:buFont typeface="Arial Narrow"/>
              <a:buNone/>
              <a:defRPr/>
            </a:lvl2pPr>
            <a:lvl3pPr indent="0" lvl="2" marL="914400" rtl="0">
              <a:spcBef>
                <a:spcPts val="0"/>
              </a:spcBef>
              <a:buFont typeface="Arial Narrow"/>
              <a:buNone/>
              <a:defRPr/>
            </a:lvl3pPr>
            <a:lvl4pPr indent="0" lvl="3" marL="1371600" rtl="0">
              <a:spcBef>
                <a:spcPts val="0"/>
              </a:spcBef>
              <a:buFont typeface="Arial Narrow"/>
              <a:buNone/>
              <a:defRPr/>
            </a:lvl4pPr>
            <a:lvl5pPr indent="0" lvl="4" marL="1828800" rtl="0">
              <a:spcBef>
                <a:spcPts val="0"/>
              </a:spcBef>
              <a:buFont typeface="Arial Narrow"/>
              <a:buNone/>
              <a:defRPr/>
            </a:lvl5pPr>
            <a:lvl6pPr indent="0" lvl="5" marL="2286000" rtl="0">
              <a:spcBef>
                <a:spcPts val="0"/>
              </a:spcBef>
              <a:buFont typeface="Arial Narrow"/>
              <a:buNone/>
              <a:defRPr/>
            </a:lvl6pPr>
            <a:lvl7pPr indent="0" lvl="6" marL="2743200" rtl="0">
              <a:spcBef>
                <a:spcPts val="0"/>
              </a:spcBef>
              <a:buFont typeface="Arial Narrow"/>
              <a:buNone/>
              <a:defRPr/>
            </a:lvl7pPr>
            <a:lvl8pPr indent="0" lvl="7" marL="3200400" rtl="0">
              <a:spcBef>
                <a:spcPts val="0"/>
              </a:spcBef>
              <a:buFont typeface="Arial Narrow"/>
              <a:buNone/>
              <a:defRPr/>
            </a:lvl8pPr>
            <a:lvl9pPr indent="0" lvl="8" marL="3657600" rtl="0">
              <a:spcBef>
                <a:spcPts val="0"/>
              </a:spcBef>
              <a:buFont typeface="Arial Narrow"/>
              <a:buNone/>
              <a:defRPr/>
            </a:lvl9pPr>
          </a:lstStyle>
          <a:p/>
        </p:txBody>
      </p:sp>
      <p:sp>
        <p:nvSpPr>
          <p:cNvPr id="48" name="Shape 48"/>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9" name="Shape 49"/>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0" name="Shape 50"/>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609600" y="274637"/>
            <a:ext cx="7924799" cy="1143000"/>
          </a:xfrm>
          <a:prstGeom prst="rect">
            <a:avLst/>
          </a:prstGeom>
          <a:noFill/>
          <a:ln>
            <a:noFill/>
          </a:ln>
        </p:spPr>
        <p:txBody>
          <a:bodyPr anchorCtr="0" anchor="b" bIns="91425" lIns="91425" rIns="91425" tIns="91425"/>
          <a:lstStyle>
            <a:lvl1pPr lvl="0" rtl="0" algn="l">
              <a:spcBef>
                <a:spcPts val="0"/>
              </a:spcBef>
              <a:buClr>
                <a:schemeClr val="lt1"/>
              </a:buClr>
              <a:buFont typeface="Arial Narrow"/>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 name="Shape 53"/>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4" name="Shape 54"/>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5" name="Shape 55"/>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8" name="Shape 58"/>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9" name="Shape 59"/>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0" name="Shape 60"/>
        <p:cNvGrpSpPr/>
        <p:nvPr/>
      </p:nvGrpSpPr>
      <p:grpSpPr>
        <a:xfrm>
          <a:off x="0" y="0"/>
          <a:ext cx="0" cy="0"/>
          <a:chOff x="0" y="0"/>
          <a:chExt cx="0" cy="0"/>
        </a:xfrm>
      </p:grpSpPr>
      <p:sp>
        <p:nvSpPr>
          <p:cNvPr id="61" name="Shape 61"/>
          <p:cNvSpPr txBox="1"/>
          <p:nvPr>
            <p:ph idx="1" type="body"/>
          </p:nvPr>
        </p:nvSpPr>
        <p:spPr>
          <a:xfrm>
            <a:off x="3962400" y="1447800"/>
            <a:ext cx="4648199" cy="4267199"/>
          </a:xfrm>
          <a:prstGeom prst="rect">
            <a:avLst/>
          </a:prstGeom>
          <a:noFill/>
          <a:ln>
            <a:noFill/>
          </a:ln>
        </p:spPr>
        <p:txBody>
          <a:bodyPr anchorCtr="0" anchor="t" bIns="91425" lIns="91425" rIns="91425" tIns="91425"/>
          <a:lstStyle>
            <a:lvl1pPr indent="-234950" lvl="0" marL="342900" rtl="0" algn="l">
              <a:lnSpc>
                <a:spcPct val="100000"/>
              </a:lnSpc>
              <a:spcBef>
                <a:spcPts val="340"/>
              </a:spcBef>
              <a:spcAft>
                <a:spcPts val="600"/>
              </a:spcAft>
              <a:buClr>
                <a:schemeClr val="lt2"/>
              </a:buClr>
              <a:buFont typeface="Arial"/>
              <a:buChar char="•"/>
              <a:defRPr/>
            </a:lvl1pPr>
            <a:lvl2pPr indent="-177800" lvl="1" marL="742950" rtl="0" algn="l">
              <a:lnSpc>
                <a:spcPct val="100000"/>
              </a:lnSpc>
              <a:spcBef>
                <a:spcPts val="340"/>
              </a:spcBef>
              <a:spcAft>
                <a:spcPts val="600"/>
              </a:spcAft>
              <a:buClr>
                <a:schemeClr val="lt2"/>
              </a:buClr>
              <a:buFont typeface="Arial"/>
              <a:buChar char="•"/>
              <a:defRPr/>
            </a:lvl2pPr>
            <a:lvl3pPr indent="-120650" lvl="2" marL="1143000" rtl="0" algn="l">
              <a:lnSpc>
                <a:spcPct val="100000"/>
              </a:lnSpc>
              <a:spcBef>
                <a:spcPts val="340"/>
              </a:spcBef>
              <a:spcAft>
                <a:spcPts val="600"/>
              </a:spcAft>
              <a:buClr>
                <a:schemeClr val="lt2"/>
              </a:buClr>
              <a:buFont typeface="Arial"/>
              <a:buChar char="•"/>
              <a:defRPr/>
            </a:lvl3pPr>
            <a:lvl4pPr indent="-120650" lvl="3" marL="1600200" rtl="0" algn="l">
              <a:lnSpc>
                <a:spcPct val="100000"/>
              </a:lnSpc>
              <a:spcBef>
                <a:spcPts val="340"/>
              </a:spcBef>
              <a:spcAft>
                <a:spcPts val="600"/>
              </a:spcAft>
              <a:buClr>
                <a:schemeClr val="lt2"/>
              </a:buClr>
              <a:buFont typeface="Arial"/>
              <a:buChar char="•"/>
              <a:defRPr/>
            </a:lvl4pPr>
            <a:lvl5pPr indent="-120650" lvl="4" marL="2057400" rtl="0" algn="l">
              <a:lnSpc>
                <a:spcPct val="100000"/>
              </a:lnSpc>
              <a:spcBef>
                <a:spcPts val="340"/>
              </a:spcBef>
              <a:spcAft>
                <a:spcPts val="600"/>
              </a:spcAft>
              <a:buClr>
                <a:schemeClr val="lt2"/>
              </a:buClr>
              <a:buFont typeface="Arial"/>
              <a:buChar char="•"/>
              <a:defRPr/>
            </a:lvl5pPr>
            <a:lvl6pPr indent="-120650" lvl="5" marL="2514600" rtl="0" algn="l">
              <a:lnSpc>
                <a:spcPct val="100000"/>
              </a:lnSpc>
              <a:spcBef>
                <a:spcPts val="340"/>
              </a:spcBef>
              <a:spcAft>
                <a:spcPts val="600"/>
              </a:spcAft>
              <a:buClr>
                <a:schemeClr val="lt2"/>
              </a:buClr>
              <a:buFont typeface="Arial"/>
              <a:buChar char="•"/>
              <a:defRPr/>
            </a:lvl6pPr>
            <a:lvl7pPr indent="-120650" lvl="6" marL="2971800" rtl="0" algn="l">
              <a:lnSpc>
                <a:spcPct val="100000"/>
              </a:lnSpc>
              <a:spcBef>
                <a:spcPts val="340"/>
              </a:spcBef>
              <a:spcAft>
                <a:spcPts val="600"/>
              </a:spcAft>
              <a:buClr>
                <a:schemeClr val="lt2"/>
              </a:buClr>
              <a:buFont typeface="Arial"/>
              <a:buChar char="•"/>
              <a:defRPr/>
            </a:lvl7pPr>
            <a:lvl8pPr indent="-120650" lvl="7" marL="3429000" rtl="0" algn="l">
              <a:lnSpc>
                <a:spcPct val="100000"/>
              </a:lnSpc>
              <a:spcBef>
                <a:spcPts val="340"/>
              </a:spcBef>
              <a:spcAft>
                <a:spcPts val="600"/>
              </a:spcAft>
              <a:buClr>
                <a:schemeClr val="lt2"/>
              </a:buClr>
              <a:buFont typeface="Arial"/>
              <a:buChar char="•"/>
              <a:defRPr/>
            </a:lvl8pPr>
            <a:lvl9pPr indent="-120650" lvl="8" marL="3886200" rtl="0" algn="l">
              <a:lnSpc>
                <a:spcPct val="100000"/>
              </a:lnSpc>
              <a:spcBef>
                <a:spcPts val="340"/>
              </a:spcBef>
              <a:spcAft>
                <a:spcPts val="600"/>
              </a:spcAft>
              <a:buClr>
                <a:schemeClr val="lt2"/>
              </a:buClr>
              <a:buFont typeface="Arial"/>
              <a:buChar char="•"/>
              <a:defRPr/>
            </a:lvl9pPr>
          </a:lstStyle>
          <a:p/>
        </p:txBody>
      </p:sp>
      <p:sp>
        <p:nvSpPr>
          <p:cNvPr id="62" name="Shape 62"/>
          <p:cNvSpPr txBox="1"/>
          <p:nvPr>
            <p:ph type="title"/>
          </p:nvPr>
        </p:nvSpPr>
        <p:spPr>
          <a:xfrm>
            <a:off x="612647" y="1447800"/>
            <a:ext cx="2971799" cy="109727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2" type="body"/>
          </p:nvPr>
        </p:nvSpPr>
        <p:spPr>
          <a:xfrm>
            <a:off x="612647" y="2547891"/>
            <a:ext cx="2971799" cy="3167109"/>
          </a:xfrm>
          <a:prstGeom prst="rect">
            <a:avLst/>
          </a:prstGeom>
          <a:noFill/>
          <a:ln>
            <a:noFill/>
          </a:ln>
        </p:spPr>
        <p:txBody>
          <a:bodyPr anchorCtr="0" anchor="t" bIns="91425" lIns="91425" rIns="91425" tIns="91425"/>
          <a:lstStyle>
            <a:lvl1pPr indent="0" lvl="0" marL="0" rtl="0">
              <a:spcBef>
                <a:spcPts val="0"/>
              </a:spcBef>
              <a:buFont typeface="Arial Narrow"/>
              <a:buNone/>
              <a:defRPr/>
            </a:lvl1pPr>
            <a:lvl2pPr indent="0" lvl="1" marL="457200" rtl="0">
              <a:spcBef>
                <a:spcPts val="0"/>
              </a:spcBef>
              <a:buFont typeface="Arial Narrow"/>
              <a:buNone/>
              <a:defRPr/>
            </a:lvl2pPr>
            <a:lvl3pPr indent="0" lvl="2" marL="914400" rtl="0">
              <a:spcBef>
                <a:spcPts val="0"/>
              </a:spcBef>
              <a:buFont typeface="Arial Narrow"/>
              <a:buNone/>
              <a:defRPr/>
            </a:lvl3pPr>
            <a:lvl4pPr indent="0" lvl="3" marL="1371600" rtl="0">
              <a:spcBef>
                <a:spcPts val="0"/>
              </a:spcBef>
              <a:buFont typeface="Arial Narrow"/>
              <a:buNone/>
              <a:defRPr/>
            </a:lvl4pPr>
            <a:lvl5pPr indent="0" lvl="4" marL="1828800" rtl="0">
              <a:spcBef>
                <a:spcPts val="0"/>
              </a:spcBef>
              <a:buFont typeface="Arial Narrow"/>
              <a:buNone/>
              <a:defRPr/>
            </a:lvl5pPr>
            <a:lvl6pPr indent="0" lvl="5" marL="2286000" rtl="0">
              <a:spcBef>
                <a:spcPts val="0"/>
              </a:spcBef>
              <a:buFont typeface="Arial Narrow"/>
              <a:buNone/>
              <a:defRPr/>
            </a:lvl6pPr>
            <a:lvl7pPr indent="0" lvl="6" marL="2743200" rtl="0">
              <a:spcBef>
                <a:spcPts val="0"/>
              </a:spcBef>
              <a:buFont typeface="Arial Narrow"/>
              <a:buNone/>
              <a:defRPr/>
            </a:lvl7pPr>
            <a:lvl8pPr indent="0" lvl="7" marL="3200400" rtl="0">
              <a:spcBef>
                <a:spcPts val="0"/>
              </a:spcBef>
              <a:buFont typeface="Arial Narrow"/>
              <a:buNone/>
              <a:defRPr/>
            </a:lvl8pPr>
            <a:lvl9pPr indent="0" lvl="8" marL="3657600" rtl="0">
              <a:spcBef>
                <a:spcPts val="0"/>
              </a:spcBef>
              <a:buFont typeface="Arial Narrow"/>
              <a:buNone/>
              <a:defRPr/>
            </a:lvl9pPr>
          </a:lstStyle>
          <a:p/>
        </p:txBody>
      </p:sp>
      <p:sp>
        <p:nvSpPr>
          <p:cNvPr id="64" name="Shape 64"/>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5" name="Shape 65"/>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6" name="Shape 66"/>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7" name="Shape 67"/>
        <p:cNvGrpSpPr/>
        <p:nvPr/>
      </p:nvGrpSpPr>
      <p:grpSpPr>
        <a:xfrm>
          <a:off x="0" y="0"/>
          <a:ext cx="0" cy="0"/>
          <a:chOff x="0" y="0"/>
          <a:chExt cx="0" cy="0"/>
        </a:xfrm>
      </p:grpSpPr>
      <p:pic>
        <p:nvPicPr>
          <p:cNvPr id="68" name="Shape 68"/>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69" name="Shape 69"/>
          <p:cNvSpPr txBox="1"/>
          <p:nvPr>
            <p:ph type="title"/>
          </p:nvPr>
        </p:nvSpPr>
        <p:spPr>
          <a:xfrm>
            <a:off x="609600" y="1447800"/>
            <a:ext cx="2971799" cy="109727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p:nvPr>
            <p:ph idx="2" type="pic"/>
          </p:nvPr>
        </p:nvSpPr>
        <p:spPr>
          <a:xfrm>
            <a:off x="4657344" y="1447800"/>
            <a:ext cx="3419855" cy="3474719"/>
          </a:xfrm>
          <a:prstGeom prst="rect">
            <a:avLst/>
          </a:prstGeom>
          <a:noFill/>
          <a:ln>
            <a:noFill/>
          </a:ln>
        </p:spPr>
      </p:sp>
      <p:sp>
        <p:nvSpPr>
          <p:cNvPr id="71" name="Shape 71"/>
          <p:cNvSpPr txBox="1"/>
          <p:nvPr>
            <p:ph idx="1" type="body"/>
          </p:nvPr>
        </p:nvSpPr>
        <p:spPr>
          <a:xfrm>
            <a:off x="609600" y="2547890"/>
            <a:ext cx="2971799" cy="2405108"/>
          </a:xfrm>
          <a:prstGeom prst="rect">
            <a:avLst/>
          </a:prstGeom>
          <a:noFill/>
          <a:ln>
            <a:noFill/>
          </a:ln>
        </p:spPr>
        <p:txBody>
          <a:bodyPr anchorCtr="0" anchor="t" bIns="91425" lIns="91425" rIns="91425" tIns="91425"/>
          <a:lstStyle>
            <a:lvl1pPr indent="0" lvl="0" marL="0" rtl="0">
              <a:spcBef>
                <a:spcPts val="0"/>
              </a:spcBef>
              <a:buFont typeface="Arial Narrow"/>
              <a:buNone/>
              <a:defRPr/>
            </a:lvl1pPr>
            <a:lvl2pPr indent="0" lvl="1" marL="457200" rtl="0">
              <a:spcBef>
                <a:spcPts val="0"/>
              </a:spcBef>
              <a:buFont typeface="Arial Narrow"/>
              <a:buNone/>
              <a:defRPr/>
            </a:lvl2pPr>
            <a:lvl3pPr indent="0" lvl="2" marL="914400" rtl="0">
              <a:spcBef>
                <a:spcPts val="0"/>
              </a:spcBef>
              <a:buFont typeface="Arial Narrow"/>
              <a:buNone/>
              <a:defRPr/>
            </a:lvl3pPr>
            <a:lvl4pPr indent="0" lvl="3" marL="1371600" rtl="0">
              <a:spcBef>
                <a:spcPts val="0"/>
              </a:spcBef>
              <a:buFont typeface="Arial Narrow"/>
              <a:buNone/>
              <a:defRPr/>
            </a:lvl4pPr>
            <a:lvl5pPr indent="0" lvl="4" marL="1828800" rtl="0">
              <a:spcBef>
                <a:spcPts val="0"/>
              </a:spcBef>
              <a:buFont typeface="Arial Narrow"/>
              <a:buNone/>
              <a:defRPr/>
            </a:lvl5pPr>
            <a:lvl6pPr indent="0" lvl="5" marL="2286000" rtl="0">
              <a:spcBef>
                <a:spcPts val="0"/>
              </a:spcBef>
              <a:buFont typeface="Arial Narrow"/>
              <a:buNone/>
              <a:defRPr/>
            </a:lvl6pPr>
            <a:lvl7pPr indent="0" lvl="6" marL="2743200" rtl="0">
              <a:spcBef>
                <a:spcPts val="0"/>
              </a:spcBef>
              <a:buFont typeface="Arial Narrow"/>
              <a:buNone/>
              <a:defRPr/>
            </a:lvl7pPr>
            <a:lvl8pPr indent="0" lvl="7" marL="3200400" rtl="0">
              <a:spcBef>
                <a:spcPts val="0"/>
              </a:spcBef>
              <a:buFont typeface="Arial Narrow"/>
              <a:buNone/>
              <a:defRPr/>
            </a:lvl8pPr>
            <a:lvl9pPr indent="0" lvl="8" marL="3657600" rtl="0">
              <a:spcBef>
                <a:spcPts val="0"/>
              </a:spcBef>
              <a:buFont typeface="Arial Narrow"/>
              <a:buNone/>
              <a:defRPr/>
            </a:lvl9pPr>
          </a:lstStyle>
          <a:p/>
        </p:txBody>
      </p:sp>
      <p:sp>
        <p:nvSpPr>
          <p:cNvPr id="72" name="Shape 72"/>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3" name="Shape 73"/>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4" name="Shape 74"/>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Shape 11"/>
          <p:cNvSpPr txBox="1"/>
          <p:nvPr>
            <p:ph type="title"/>
          </p:nvPr>
        </p:nvSpPr>
        <p:spPr>
          <a:xfrm>
            <a:off x="609600" y="274637"/>
            <a:ext cx="7924799" cy="1143000"/>
          </a:xfrm>
          <a:prstGeom prst="rect">
            <a:avLst/>
          </a:prstGeom>
          <a:noFill/>
          <a:ln>
            <a:noFill/>
          </a:ln>
        </p:spPr>
        <p:txBody>
          <a:bodyPr anchorCtr="0" anchor="b" bIns="91425" lIns="91425" rIns="91425" tIns="91425"/>
          <a:lstStyle>
            <a:lvl1pPr indent="0" lvl="0" marL="0" marR="0" rtl="0" algn="l">
              <a:spcBef>
                <a:spcPts val="0"/>
              </a:spcBef>
              <a:buClr>
                <a:schemeClr val="lt1"/>
              </a:buClr>
              <a:buFont typeface="Arial Narrow"/>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 name="Shape 12"/>
          <p:cNvSpPr txBox="1"/>
          <p:nvPr>
            <p:ph idx="1" type="body"/>
          </p:nvPr>
        </p:nvSpPr>
        <p:spPr>
          <a:xfrm>
            <a:off x="609600" y="1600200"/>
            <a:ext cx="7924799" cy="4525963"/>
          </a:xfrm>
          <a:prstGeom prst="rect">
            <a:avLst/>
          </a:prstGeom>
          <a:noFill/>
          <a:ln>
            <a:noFill/>
          </a:ln>
        </p:spPr>
        <p:txBody>
          <a:bodyPr anchorCtr="0" anchor="t" bIns="91425" lIns="91425" rIns="91425" tIns="91425"/>
          <a:lstStyle>
            <a:lvl1pPr indent="-234950" lvl="0" marL="342900" marR="0" rtl="0" algn="l">
              <a:lnSpc>
                <a:spcPct val="100000"/>
              </a:lnSpc>
              <a:spcBef>
                <a:spcPts val="340"/>
              </a:spcBef>
              <a:spcAft>
                <a:spcPts val="600"/>
              </a:spcAft>
              <a:buClr>
                <a:schemeClr val="lt2"/>
              </a:buClr>
              <a:buFont typeface="Arial"/>
              <a:buChar char="•"/>
              <a:defRPr/>
            </a:lvl1pPr>
            <a:lvl2pPr indent="-177800" lvl="1" marL="742950" marR="0" rtl="0" algn="l">
              <a:lnSpc>
                <a:spcPct val="100000"/>
              </a:lnSpc>
              <a:spcBef>
                <a:spcPts val="340"/>
              </a:spcBef>
              <a:spcAft>
                <a:spcPts val="600"/>
              </a:spcAft>
              <a:buClr>
                <a:schemeClr val="lt2"/>
              </a:buClr>
              <a:buFont typeface="Arial"/>
              <a:buChar char="•"/>
              <a:defRPr/>
            </a:lvl2pPr>
            <a:lvl3pPr indent="-120650" lvl="2" marL="1143000" marR="0" rtl="0" algn="l">
              <a:lnSpc>
                <a:spcPct val="100000"/>
              </a:lnSpc>
              <a:spcBef>
                <a:spcPts val="340"/>
              </a:spcBef>
              <a:spcAft>
                <a:spcPts val="600"/>
              </a:spcAft>
              <a:buClr>
                <a:schemeClr val="lt2"/>
              </a:buClr>
              <a:buFont typeface="Arial"/>
              <a:buChar char="•"/>
              <a:defRPr/>
            </a:lvl3pPr>
            <a:lvl4pPr indent="-120650" lvl="3" marL="1600200" marR="0" rtl="0" algn="l">
              <a:lnSpc>
                <a:spcPct val="100000"/>
              </a:lnSpc>
              <a:spcBef>
                <a:spcPts val="340"/>
              </a:spcBef>
              <a:spcAft>
                <a:spcPts val="600"/>
              </a:spcAft>
              <a:buClr>
                <a:schemeClr val="lt2"/>
              </a:buClr>
              <a:buFont typeface="Arial"/>
              <a:buChar char="•"/>
              <a:defRPr/>
            </a:lvl4pPr>
            <a:lvl5pPr indent="-120650" lvl="4" marL="2057400" marR="0" rtl="0" algn="l">
              <a:lnSpc>
                <a:spcPct val="100000"/>
              </a:lnSpc>
              <a:spcBef>
                <a:spcPts val="340"/>
              </a:spcBef>
              <a:spcAft>
                <a:spcPts val="600"/>
              </a:spcAft>
              <a:buClr>
                <a:schemeClr val="lt2"/>
              </a:buClr>
              <a:buFont typeface="Arial"/>
              <a:buChar char="•"/>
              <a:defRPr/>
            </a:lvl5pPr>
            <a:lvl6pPr indent="-120650" lvl="5" marL="2514600" marR="0" rtl="0" algn="l">
              <a:lnSpc>
                <a:spcPct val="100000"/>
              </a:lnSpc>
              <a:spcBef>
                <a:spcPts val="340"/>
              </a:spcBef>
              <a:spcAft>
                <a:spcPts val="600"/>
              </a:spcAft>
              <a:buClr>
                <a:schemeClr val="lt2"/>
              </a:buClr>
              <a:buFont typeface="Arial"/>
              <a:buChar char="•"/>
              <a:defRPr/>
            </a:lvl6pPr>
            <a:lvl7pPr indent="-120650" lvl="6" marL="2971800" marR="0" rtl="0" algn="l">
              <a:lnSpc>
                <a:spcPct val="100000"/>
              </a:lnSpc>
              <a:spcBef>
                <a:spcPts val="340"/>
              </a:spcBef>
              <a:spcAft>
                <a:spcPts val="600"/>
              </a:spcAft>
              <a:buClr>
                <a:schemeClr val="lt2"/>
              </a:buClr>
              <a:buFont typeface="Arial"/>
              <a:buChar char="•"/>
              <a:defRPr/>
            </a:lvl7pPr>
            <a:lvl8pPr indent="-120650" lvl="7" marL="3429000" marR="0" rtl="0" algn="l">
              <a:lnSpc>
                <a:spcPct val="100000"/>
              </a:lnSpc>
              <a:spcBef>
                <a:spcPts val="340"/>
              </a:spcBef>
              <a:spcAft>
                <a:spcPts val="600"/>
              </a:spcAft>
              <a:buClr>
                <a:schemeClr val="lt2"/>
              </a:buClr>
              <a:buFont typeface="Arial"/>
              <a:buChar char="•"/>
              <a:defRPr/>
            </a:lvl8pPr>
            <a:lvl9pPr indent="-120650" lvl="8" marL="3886200" marR="0" rtl="0" algn="l">
              <a:lnSpc>
                <a:spcPct val="100000"/>
              </a:lnSpc>
              <a:spcBef>
                <a:spcPts val="340"/>
              </a:spcBef>
              <a:spcAft>
                <a:spcPts val="600"/>
              </a:spcAft>
              <a:buClr>
                <a:schemeClr val="lt2"/>
              </a:buClr>
              <a:buFont typeface="Arial"/>
              <a:buChar char="•"/>
              <a:defRPr/>
            </a:lvl9pPr>
          </a:lstStyle>
          <a:p/>
        </p:txBody>
      </p:sp>
      <p:sp>
        <p:nvSpPr>
          <p:cNvPr id="13" name="Shape 13"/>
          <p:cNvSpPr txBox="1"/>
          <p:nvPr>
            <p:ph idx="10" type="dt"/>
          </p:nvPr>
        </p:nvSpPr>
        <p:spPr>
          <a:xfrm>
            <a:off x="5715000" y="6356350"/>
            <a:ext cx="1524000"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 name="Shape 14"/>
          <p:cNvSpPr txBox="1"/>
          <p:nvPr>
            <p:ph idx="11" type="ftr"/>
          </p:nvPr>
        </p:nvSpPr>
        <p:spPr>
          <a:xfrm>
            <a:off x="609600" y="6356350"/>
            <a:ext cx="2895600"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5" name="Shape 15"/>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0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idx="1" type="subTitle"/>
          </p:nvPr>
        </p:nvSpPr>
        <p:spPr>
          <a:xfrm>
            <a:off x="1219200" y="3886200"/>
            <a:ext cx="6400799"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2"/>
              </a:buClr>
              <a:buSzPct val="25000"/>
              <a:buFont typeface="Arial"/>
              <a:buNone/>
            </a:pPr>
            <a:r>
              <a:rPr b="0" i="0" lang="en-GB" sz="1800" u="none" cap="none" strike="noStrike">
                <a:solidFill>
                  <a:schemeClr val="lt2"/>
                </a:solidFill>
                <a:latin typeface="Calibri"/>
                <a:ea typeface="Calibri"/>
                <a:cs typeface="Calibri"/>
                <a:sym typeface="Calibri"/>
              </a:rPr>
              <a:t>Sentiment Analysis for Hotel Reviews</a:t>
            </a:r>
          </a:p>
          <a:p>
            <a:pPr indent="0" lvl="0" marL="0" marR="0" rtl="0" algn="ctr">
              <a:lnSpc>
                <a:spcPct val="100000"/>
              </a:lnSpc>
              <a:spcBef>
                <a:spcPts val="960"/>
              </a:spcBef>
              <a:spcAft>
                <a:spcPts val="600"/>
              </a:spcAft>
              <a:buClr>
                <a:schemeClr val="lt2"/>
              </a:buClr>
              <a:buSzPct val="25000"/>
              <a:buFont typeface="Arial"/>
              <a:buNone/>
            </a:pPr>
            <a:r>
              <a:rPr b="0" i="0" lang="en-GB" sz="1800" u="none" cap="none" strike="noStrike">
                <a:solidFill>
                  <a:schemeClr val="lt2"/>
                </a:solidFill>
                <a:latin typeface="Calibri"/>
                <a:ea typeface="Calibri"/>
                <a:cs typeface="Calibri"/>
                <a:sym typeface="Calibri"/>
              </a:rPr>
              <a:t>Group 9</a:t>
            </a:r>
          </a:p>
        </p:txBody>
      </p:sp>
      <p:sp>
        <p:nvSpPr>
          <p:cNvPr id="96" name="Shape 96"/>
          <p:cNvSpPr txBox="1"/>
          <p:nvPr>
            <p:ph type="ctrTitle"/>
          </p:nvPr>
        </p:nvSpPr>
        <p:spPr>
          <a:xfrm>
            <a:off x="685800" y="2007888"/>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Quattrocento Sans"/>
              <a:buNone/>
            </a:pPr>
            <a:r>
              <a:rPr b="0" i="0" lang="en-GB" sz="4400" u="none" cap="none" strike="noStrike">
                <a:solidFill>
                  <a:schemeClr val="lt1"/>
                </a:solidFill>
                <a:latin typeface="Quattrocento Sans"/>
                <a:ea typeface="Quattrocento Sans"/>
                <a:cs typeface="Quattrocento Sans"/>
                <a:sym typeface="Quattrocento Sans"/>
              </a:rPr>
              <a:t>HOTELS REVIEW REVIEWED</a:t>
            </a:r>
          </a:p>
        </p:txBody>
      </p:sp>
      <p:sp>
        <p:nvSpPr>
          <p:cNvPr id="97" name="Shape 97"/>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98" name="Shape 98"/>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99" name="Shape 99"/>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STEPS</a:t>
            </a:r>
          </a:p>
        </p:txBody>
      </p:sp>
      <p:sp>
        <p:nvSpPr>
          <p:cNvPr id="213" name="Shape 213"/>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214" name="Shape 214"/>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215" name="Shape 215"/>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216" name="Shape 216"/>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100000"/>
              <a:buFont typeface="Arial"/>
              <a:buNone/>
            </a:pPr>
            <a:r>
              <a:t/>
            </a:r>
            <a:endParaRPr b="0" i="0" sz="3600" u="none" cap="none" strike="noStrike">
              <a:solidFill>
                <a:schemeClr val="lt2"/>
              </a:solidFill>
              <a:latin typeface="Calibri"/>
              <a:ea typeface="Calibri"/>
              <a:cs typeface="Calibri"/>
              <a:sym typeface="Calibri"/>
            </a:endParaRPr>
          </a:p>
          <a:p>
            <a:pPr indent="-342900" lvl="0" marL="342900" marR="0" rtl="0" algn="l">
              <a:lnSpc>
                <a:spcPct val="9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Data Acquisition System</a:t>
            </a:r>
          </a:p>
          <a:p>
            <a:pPr indent="-342900" lvl="0" marL="342900" marR="0" rtl="0" algn="l">
              <a:lnSpc>
                <a:spcPct val="90000"/>
              </a:lnSpc>
              <a:spcBef>
                <a:spcPts val="1320"/>
              </a:spcBef>
              <a:spcAft>
                <a:spcPts val="0"/>
              </a:spcAft>
              <a:buClr>
                <a:schemeClr val="lt2"/>
              </a:buClr>
              <a:buSzPct val="100000"/>
              <a:buFont typeface="Arial"/>
              <a:buChar char="•"/>
            </a:pPr>
            <a:r>
              <a:rPr b="0" i="0" lang="en-GB" sz="3600" u="none" cap="none" strike="noStrike">
                <a:solidFill>
                  <a:schemeClr val="lt2"/>
                </a:solidFill>
                <a:latin typeface="Calibri"/>
                <a:ea typeface="Calibri"/>
                <a:cs typeface="Calibri"/>
                <a:sym typeface="Calibri"/>
              </a:rPr>
              <a:t>Sentiment Analysis</a:t>
            </a:r>
          </a:p>
          <a:p>
            <a:pPr indent="-342900" lvl="0" marL="342900" marR="0" rtl="0" algn="l">
              <a:lnSpc>
                <a:spcPct val="9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Score Methodology</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Feature-Aspect Based Analysis</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Score Normalisation</a:t>
            </a:r>
          </a:p>
          <a:p>
            <a:pPr indent="-342900" lvl="0" marL="342900" marR="0" rtl="0" algn="l">
              <a:lnSpc>
                <a:spcPct val="90000"/>
              </a:lnSpc>
              <a:spcBef>
                <a:spcPts val="1240"/>
              </a:spcBef>
              <a:spcAft>
                <a:spcPts val="600"/>
              </a:spcAft>
              <a:buClr>
                <a:schemeClr val="lt2"/>
              </a:buClr>
              <a:buSzPct val="100000"/>
              <a:buFont typeface="Arial"/>
              <a:buNone/>
            </a:pPr>
            <a:r>
              <a:t/>
            </a:r>
            <a:endParaRPr b="0" i="0" sz="3200" u="none" cap="none" strike="noStrike">
              <a:solidFill>
                <a:srgbClr val="595959"/>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SENTIMENT ANALYSIS</a:t>
            </a:r>
          </a:p>
        </p:txBody>
      </p:sp>
      <p:sp>
        <p:nvSpPr>
          <p:cNvPr id="226" name="Shape 226"/>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227" name="Shape 227"/>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228" name="Shape 228"/>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229" name="Shape 229"/>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None/>
            </a:pPr>
            <a:r>
              <a:t/>
            </a:r>
            <a:endParaRPr b="0" i="0" sz="3200" u="none" cap="none" strike="noStrike">
              <a:solidFill>
                <a:schemeClr val="lt2"/>
              </a:solidFill>
              <a:latin typeface="Calibri"/>
              <a:ea typeface="Calibri"/>
              <a:cs typeface="Calibri"/>
              <a:sym typeface="Calibri"/>
            </a:endParaRP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Software used: Stanford’s coreNLP</a:t>
            </a:r>
          </a:p>
          <a:p>
            <a:pPr indent="-342900" lvl="0" marL="342900" marR="0" rtl="0" algn="l">
              <a:lnSpc>
                <a:spcPct val="100000"/>
              </a:lnSpc>
              <a:spcBef>
                <a:spcPts val="1240"/>
              </a:spcBef>
              <a:spcAft>
                <a:spcPts val="60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Algorithm used: Recursive Neural Tensor Network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239" name="Shape 239"/>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240" name="Shape 240"/>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pic>
        <p:nvPicPr>
          <p:cNvPr id="241" name="Shape 241"/>
          <p:cNvPicPr preferRelativeResize="0"/>
          <p:nvPr>
            <p:ph idx="1" type="body"/>
          </p:nvPr>
        </p:nvPicPr>
        <p:blipFill rotWithShape="1">
          <a:blip r:embed="rId3">
            <a:alphaModFix/>
          </a:blip>
          <a:srcRect b="0" l="0" r="0" t="0"/>
          <a:stretch/>
        </p:blipFill>
        <p:spPr>
          <a:xfrm>
            <a:off x="1078537" y="404663"/>
            <a:ext cx="6949846" cy="532183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STEPS</a:t>
            </a:r>
          </a:p>
        </p:txBody>
      </p:sp>
      <p:sp>
        <p:nvSpPr>
          <p:cNvPr id="251" name="Shape 251"/>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252" name="Shape 252"/>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253" name="Shape 253"/>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254" name="Shape 254"/>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100000"/>
              <a:buFont typeface="Arial"/>
              <a:buNone/>
            </a:pPr>
            <a:r>
              <a:t/>
            </a:r>
            <a:endParaRPr b="0" i="0" sz="3600" u="none" cap="none" strike="noStrike">
              <a:solidFill>
                <a:schemeClr val="lt2"/>
              </a:solidFill>
              <a:latin typeface="Calibri"/>
              <a:ea typeface="Calibri"/>
              <a:cs typeface="Calibri"/>
              <a:sym typeface="Calibri"/>
            </a:endParaRPr>
          </a:p>
          <a:p>
            <a:pPr indent="-342900" lvl="0" marL="342900" marR="0" rtl="0" algn="l">
              <a:lnSpc>
                <a:spcPct val="9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Data Acquisition System</a:t>
            </a:r>
          </a:p>
          <a:p>
            <a:pPr indent="-342900" lvl="0" marL="342900" marR="0" rtl="0" algn="l">
              <a:lnSpc>
                <a:spcPct val="9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Sentiment Analysis</a:t>
            </a:r>
          </a:p>
          <a:p>
            <a:pPr indent="-342900" lvl="0" marL="342900" marR="0" rtl="0" algn="l">
              <a:lnSpc>
                <a:spcPct val="90000"/>
              </a:lnSpc>
              <a:spcBef>
                <a:spcPts val="1320"/>
              </a:spcBef>
              <a:spcAft>
                <a:spcPts val="0"/>
              </a:spcAft>
              <a:buClr>
                <a:schemeClr val="lt2"/>
              </a:buClr>
              <a:buSzPct val="100000"/>
              <a:buFont typeface="Arial"/>
              <a:buChar char="•"/>
            </a:pPr>
            <a:r>
              <a:rPr b="0" i="0" lang="en-GB" sz="3600" u="none" cap="none" strike="noStrike">
                <a:solidFill>
                  <a:schemeClr val="lt2"/>
                </a:solidFill>
                <a:latin typeface="Calibri"/>
                <a:ea typeface="Calibri"/>
                <a:cs typeface="Calibri"/>
                <a:sym typeface="Calibri"/>
              </a:rPr>
              <a:t>Score Methodology</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Feature-Aspect Based Analysis</a:t>
            </a:r>
          </a:p>
          <a:p>
            <a:pPr indent="-342900" lvl="0" marL="342900" marR="0" rtl="0" algn="l">
              <a:lnSpc>
                <a:spcPct val="100000"/>
              </a:lnSpc>
              <a:spcBef>
                <a:spcPts val="1240"/>
              </a:spcBef>
              <a:spcAft>
                <a:spcPts val="60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Score Normalisation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idx="1" type="subTitle"/>
          </p:nvPr>
        </p:nvSpPr>
        <p:spPr>
          <a:xfrm>
            <a:off x="1219200" y="3886200"/>
            <a:ext cx="6400799"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600"/>
              </a:spcAft>
              <a:buClr>
                <a:schemeClr val="lt2"/>
              </a:buClr>
              <a:buSzPct val="25000"/>
              <a:buFont typeface="Arial"/>
              <a:buNone/>
            </a:pPr>
            <a:r>
              <a:rPr b="0" i="0" lang="en-GB" sz="1700" u="none" cap="none" strike="noStrike">
                <a:solidFill>
                  <a:schemeClr val="lt2"/>
                </a:solidFill>
                <a:latin typeface="Arial Narrow"/>
                <a:ea typeface="Arial Narrow"/>
                <a:cs typeface="Arial Narrow"/>
                <a:sym typeface="Arial Narrow"/>
              </a:rPr>
              <a:t> </a:t>
            </a:r>
          </a:p>
        </p:txBody>
      </p:sp>
      <p:sp>
        <p:nvSpPr>
          <p:cNvPr id="264" name="Shape 264"/>
          <p:cNvSpPr txBox="1"/>
          <p:nvPr>
            <p:ph type="ctrTitle"/>
          </p:nvPr>
        </p:nvSpPr>
        <p:spPr>
          <a:xfrm>
            <a:off x="685800" y="2007888"/>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Quattrocento Sans"/>
              <a:buNone/>
            </a:pPr>
            <a:r>
              <a:rPr b="0" i="0" lang="en-GB" sz="4400" u="none" cap="none" strike="noStrike">
                <a:solidFill>
                  <a:schemeClr val="lt1"/>
                </a:solidFill>
                <a:latin typeface="Quattrocento Sans"/>
                <a:ea typeface="Quattrocento Sans"/>
                <a:cs typeface="Quattrocento Sans"/>
                <a:sym typeface="Quattrocento Sans"/>
              </a:rPr>
              <a:t>SENTENCES, NOT REVIEWS</a:t>
            </a:r>
          </a:p>
        </p:txBody>
      </p:sp>
      <p:sp>
        <p:nvSpPr>
          <p:cNvPr id="265" name="Shape 265"/>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266" name="Shape 266"/>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267" name="Shape 267"/>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SCORE METHODOLOGY</a:t>
            </a:r>
          </a:p>
        </p:txBody>
      </p:sp>
      <p:sp>
        <p:nvSpPr>
          <p:cNvPr id="277" name="Shape 277"/>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278" name="Shape 278"/>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279" name="Shape 279"/>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pic>
        <p:nvPicPr>
          <p:cNvPr id="280" name="Shape 280"/>
          <p:cNvPicPr preferRelativeResize="0"/>
          <p:nvPr>
            <p:ph idx="1" type="body"/>
          </p:nvPr>
        </p:nvPicPr>
        <p:blipFill rotWithShape="1">
          <a:blip r:embed="rId3">
            <a:alphaModFix/>
          </a:blip>
          <a:srcRect b="0" l="0" r="0" t="0"/>
          <a:stretch/>
        </p:blipFill>
        <p:spPr>
          <a:xfrm>
            <a:off x="-29117" y="1844824"/>
            <a:ext cx="9169569" cy="3437161"/>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SCORE METHODOLOGY</a:t>
            </a:r>
          </a:p>
        </p:txBody>
      </p:sp>
      <p:sp>
        <p:nvSpPr>
          <p:cNvPr id="290" name="Shape 290"/>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291" name="Shape 291"/>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292" name="Shape 292"/>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293" name="Shape 293"/>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600"/>
              </a:spcAft>
              <a:buClr>
                <a:schemeClr val="lt2"/>
              </a:buClr>
              <a:buSzPct val="100000"/>
              <a:buFont typeface="Arial"/>
              <a:buNone/>
            </a:pPr>
            <a:r>
              <a:t/>
            </a:r>
            <a:endParaRPr b="0" i="0" sz="1700" u="none" cap="none" strike="noStrike">
              <a:solidFill>
                <a:schemeClr val="lt1"/>
              </a:solidFill>
              <a:latin typeface="Arial Narrow"/>
              <a:ea typeface="Arial Narrow"/>
              <a:cs typeface="Arial Narrow"/>
              <a:sym typeface="Arial Narrow"/>
            </a:endParaRPr>
          </a:p>
        </p:txBody>
      </p:sp>
      <p:pic>
        <p:nvPicPr>
          <p:cNvPr id="294" name="Shape 294"/>
          <p:cNvPicPr preferRelativeResize="0"/>
          <p:nvPr/>
        </p:nvPicPr>
        <p:blipFill rotWithShape="1">
          <a:blip r:embed="rId3">
            <a:alphaModFix/>
          </a:blip>
          <a:srcRect b="0" l="0" r="0" t="0"/>
          <a:stretch/>
        </p:blipFill>
        <p:spPr>
          <a:xfrm>
            <a:off x="0" y="1712292"/>
            <a:ext cx="9144000" cy="3433413"/>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SCORE METHODOLOGY</a:t>
            </a:r>
          </a:p>
        </p:txBody>
      </p:sp>
      <p:sp>
        <p:nvSpPr>
          <p:cNvPr id="304" name="Shape 304"/>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305" name="Shape 305"/>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306" name="Shape 306"/>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pic>
        <p:nvPicPr>
          <p:cNvPr id="307" name="Shape 307"/>
          <p:cNvPicPr preferRelativeResize="0"/>
          <p:nvPr>
            <p:ph idx="1" type="body"/>
          </p:nvPr>
        </p:nvPicPr>
        <p:blipFill rotWithShape="1">
          <a:blip r:embed="rId3">
            <a:alphaModFix/>
          </a:blip>
          <a:srcRect b="0" l="0" r="0" t="0"/>
          <a:stretch/>
        </p:blipFill>
        <p:spPr>
          <a:xfrm>
            <a:off x="-29117" y="1844824"/>
            <a:ext cx="9169569" cy="3437161"/>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idx="1" type="subTitle"/>
          </p:nvPr>
        </p:nvSpPr>
        <p:spPr>
          <a:xfrm>
            <a:off x="1219200" y="3886200"/>
            <a:ext cx="6400799"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600"/>
              </a:spcAft>
              <a:buClr>
                <a:schemeClr val="lt2"/>
              </a:buClr>
              <a:buSzPct val="25000"/>
              <a:buFont typeface="Arial"/>
              <a:buNone/>
            </a:pPr>
            <a:r>
              <a:rPr b="0" i="0" lang="en-GB" sz="1700" u="none" cap="none" strike="noStrike">
                <a:solidFill>
                  <a:schemeClr val="lt2"/>
                </a:solidFill>
                <a:latin typeface="Arial Narrow"/>
                <a:ea typeface="Arial Narrow"/>
                <a:cs typeface="Arial Narrow"/>
                <a:sym typeface="Arial Narrow"/>
              </a:rPr>
              <a:t> </a:t>
            </a:r>
          </a:p>
        </p:txBody>
      </p:sp>
      <p:sp>
        <p:nvSpPr>
          <p:cNvPr id="317" name="Shape 317"/>
          <p:cNvSpPr txBox="1"/>
          <p:nvPr>
            <p:ph type="ctrTitle"/>
          </p:nvPr>
        </p:nvSpPr>
        <p:spPr>
          <a:xfrm>
            <a:off x="685800" y="2007888"/>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Quattrocento Sans"/>
              <a:buNone/>
            </a:pPr>
            <a:r>
              <a:rPr b="0" i="0" lang="en-GB" sz="4400" u="none" cap="none" strike="noStrike">
                <a:solidFill>
                  <a:schemeClr val="lt1"/>
                </a:solidFill>
                <a:latin typeface="Quattrocento Sans"/>
                <a:ea typeface="Quattrocento Sans"/>
                <a:cs typeface="Quattrocento Sans"/>
                <a:sym typeface="Quattrocento Sans"/>
              </a:rPr>
              <a:t>FEATURE-ASPECT BASED ANALYSIS</a:t>
            </a:r>
          </a:p>
        </p:txBody>
      </p:sp>
      <p:sp>
        <p:nvSpPr>
          <p:cNvPr id="318" name="Shape 318"/>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319" name="Shape 319"/>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320" name="Shape 320"/>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FEATURE-ASPECT BASED ANALYSIS</a:t>
            </a:r>
          </a:p>
        </p:txBody>
      </p:sp>
      <p:sp>
        <p:nvSpPr>
          <p:cNvPr id="330" name="Shape 330"/>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331" name="Shape 331"/>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332" name="Shape 332"/>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333" name="Shape 333"/>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General rating</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Food rating</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Room rating</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Service rating</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Location rating</a:t>
            </a:r>
          </a:p>
          <a:p>
            <a:pPr indent="-342900" lvl="0" marL="342900" marR="0" rtl="0" algn="l">
              <a:lnSpc>
                <a:spcPct val="100000"/>
              </a:lnSpc>
              <a:spcBef>
                <a:spcPts val="1240"/>
              </a:spcBef>
              <a:spcAft>
                <a:spcPts val="60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Cleanliness rating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idx="1" type="subTitle"/>
          </p:nvPr>
        </p:nvSpPr>
        <p:spPr>
          <a:xfrm>
            <a:off x="1219200" y="3886200"/>
            <a:ext cx="6400799"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600"/>
              </a:spcAft>
              <a:buClr>
                <a:schemeClr val="lt2"/>
              </a:buClr>
              <a:buSzPct val="25000"/>
              <a:buFont typeface="Arial"/>
              <a:buNone/>
            </a:pPr>
            <a:r>
              <a:rPr b="0" i="0" lang="en-GB" sz="1700" u="none" cap="none" strike="noStrike">
                <a:solidFill>
                  <a:schemeClr val="lt2"/>
                </a:solidFill>
                <a:latin typeface="Arial Narrow"/>
                <a:ea typeface="Arial Narrow"/>
                <a:cs typeface="Arial Narrow"/>
                <a:sym typeface="Arial Narrow"/>
              </a:rPr>
              <a:t> </a:t>
            </a:r>
          </a:p>
        </p:txBody>
      </p:sp>
      <p:sp>
        <p:nvSpPr>
          <p:cNvPr id="109" name="Shape 109"/>
          <p:cNvSpPr txBox="1"/>
          <p:nvPr>
            <p:ph type="ctrTitle"/>
          </p:nvPr>
        </p:nvSpPr>
        <p:spPr>
          <a:xfrm>
            <a:off x="685800" y="2007888"/>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Quattrocento Sans"/>
              <a:buNone/>
            </a:pPr>
            <a:r>
              <a:rPr b="0" i="0" lang="en-GB" sz="4400" u="none" cap="none" strike="noStrike">
                <a:solidFill>
                  <a:schemeClr val="lt1"/>
                </a:solidFill>
                <a:latin typeface="Quattrocento Sans"/>
                <a:ea typeface="Quattrocento Sans"/>
                <a:cs typeface="Quattrocento Sans"/>
                <a:sym typeface="Quattrocento Sans"/>
              </a:rPr>
              <a:t>WHAT WE OFFER ?</a:t>
            </a:r>
          </a:p>
        </p:txBody>
      </p:sp>
      <p:sp>
        <p:nvSpPr>
          <p:cNvPr id="110" name="Shape 110"/>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111" name="Shape 111"/>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112" name="Shape 112"/>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FEATURE-ASPECT BASED ANALYSIS</a:t>
            </a:r>
          </a:p>
        </p:txBody>
      </p:sp>
      <p:sp>
        <p:nvSpPr>
          <p:cNvPr id="343" name="Shape 343"/>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344" name="Shape 344"/>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345" name="Shape 345"/>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346" name="Shape 346"/>
          <p:cNvSpPr txBox="1"/>
          <p:nvPr>
            <p:ph idx="1" type="body"/>
          </p:nvPr>
        </p:nvSpPr>
        <p:spPr>
          <a:xfrm>
            <a:off x="144016" y="1412775"/>
            <a:ext cx="8964488" cy="430222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2"/>
              </a:buClr>
              <a:buSzPct val="25000"/>
              <a:buFont typeface="Arial"/>
              <a:buNone/>
            </a:pPr>
            <a:r>
              <a:t/>
            </a:r>
            <a:endParaRPr b="0" i="0" sz="3200" u="none" cap="none" strike="noStrike">
              <a:solidFill>
                <a:schemeClr val="lt2"/>
              </a:solidFill>
              <a:latin typeface="Calibri"/>
              <a:ea typeface="Calibri"/>
              <a:cs typeface="Calibri"/>
              <a:sym typeface="Calibri"/>
            </a:endParaRPr>
          </a:p>
          <a:p>
            <a:pPr indent="0" lvl="0" marL="0" marR="0" rtl="0" algn="l">
              <a:lnSpc>
                <a:spcPct val="100000"/>
              </a:lnSpc>
              <a:spcBef>
                <a:spcPts val="1240"/>
              </a:spcBef>
              <a:spcAft>
                <a:spcPts val="0"/>
              </a:spcAft>
              <a:buClr>
                <a:schemeClr val="lt2"/>
              </a:buClr>
              <a:buSzPct val="25000"/>
              <a:buFont typeface="Arial"/>
              <a:buNone/>
            </a:pPr>
            <a:r>
              <a:rPr b="0" i="0" lang="en-GB" sz="3200" u="none" cap="none" strike="noStrike">
                <a:solidFill>
                  <a:schemeClr val="lt2"/>
                </a:solidFill>
                <a:latin typeface="Calibri"/>
                <a:ea typeface="Calibri"/>
                <a:cs typeface="Calibri"/>
                <a:sym typeface="Calibri"/>
              </a:rPr>
              <a:t>  Seed array for location:                             </a:t>
            </a:r>
            <a:r>
              <a:rPr b="0" i="0" lang="en-GB" sz="3200" u="none" cap="none" strike="noStrike">
                <a:solidFill>
                  <a:srgbClr val="D8D8D8"/>
                </a:solidFill>
                <a:latin typeface="Calibri"/>
                <a:ea typeface="Calibri"/>
                <a:cs typeface="Calibri"/>
                <a:sym typeface="Calibri"/>
              </a:rPr>
              <a:t>["location","position","place","property","situation","site","locality","local","spot","whereabouts","whereabout","scene","setting","area","environment","venue","address","view","sight","beach"]</a:t>
            </a:r>
          </a:p>
          <a:p>
            <a:pPr indent="-342900" lvl="0" marL="342900" marR="0" rtl="0" algn="l">
              <a:lnSpc>
                <a:spcPct val="100000"/>
              </a:lnSpc>
              <a:spcBef>
                <a:spcPts val="1240"/>
              </a:spcBef>
              <a:spcAft>
                <a:spcPts val="600"/>
              </a:spcAft>
              <a:buClr>
                <a:schemeClr val="lt2"/>
              </a:buClr>
              <a:buSzPct val="100000"/>
              <a:buFont typeface="Arial"/>
              <a:buNone/>
            </a:pPr>
            <a:r>
              <a:t/>
            </a:r>
            <a:endParaRPr b="0" i="0" sz="3200" u="none" cap="none" strike="noStrike">
              <a:solidFill>
                <a:schemeClr val="lt2"/>
              </a:solidFill>
              <a:latin typeface="Calibri"/>
              <a:ea typeface="Calibri"/>
              <a:cs typeface="Calibri"/>
              <a:sym typeface="Calibri"/>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FEATURE-ASPECT BASED ANALYSIS</a:t>
            </a:r>
          </a:p>
        </p:txBody>
      </p:sp>
      <p:sp>
        <p:nvSpPr>
          <p:cNvPr id="356" name="Shape 356"/>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357" name="Shape 357"/>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358" name="Shape 358"/>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359" name="Shape 359"/>
          <p:cNvSpPr txBox="1"/>
          <p:nvPr>
            <p:ph idx="1" type="body"/>
          </p:nvPr>
        </p:nvSpPr>
        <p:spPr>
          <a:xfrm>
            <a:off x="539552" y="1412775"/>
            <a:ext cx="7920880" cy="4302223"/>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2"/>
              </a:buClr>
              <a:buSzPct val="25000"/>
              <a:buFont typeface="Arial"/>
              <a:buNone/>
            </a:pPr>
            <a:r>
              <a:t/>
            </a:r>
            <a:endParaRPr b="0" i="0" sz="3200" u="none" cap="none" strike="noStrike">
              <a:solidFill>
                <a:schemeClr val="lt2"/>
              </a:solidFill>
              <a:latin typeface="Calibri"/>
              <a:ea typeface="Calibri"/>
              <a:cs typeface="Calibri"/>
              <a:sym typeface="Calibri"/>
            </a:endParaRPr>
          </a:p>
          <a:p>
            <a:pPr indent="0" lvl="0" marL="0" marR="0" rtl="0" algn="ctr">
              <a:lnSpc>
                <a:spcPct val="100000"/>
              </a:lnSpc>
              <a:spcBef>
                <a:spcPts val="1240"/>
              </a:spcBef>
              <a:spcAft>
                <a:spcPts val="0"/>
              </a:spcAft>
              <a:buClr>
                <a:schemeClr val="lt2"/>
              </a:buClr>
              <a:buSzPct val="25000"/>
              <a:buFont typeface="Arial"/>
              <a:buNone/>
            </a:pPr>
            <a:r>
              <a:t/>
            </a:r>
            <a:endParaRPr b="0" i="0" sz="3200" u="none" cap="none" strike="noStrike">
              <a:solidFill>
                <a:schemeClr val="lt2"/>
              </a:solidFill>
              <a:latin typeface="Calibri"/>
              <a:ea typeface="Calibri"/>
              <a:cs typeface="Calibri"/>
              <a:sym typeface="Calibri"/>
            </a:endParaRPr>
          </a:p>
          <a:p>
            <a:pPr indent="0" lvl="0" marL="0" marR="0" rtl="0" algn="ctr">
              <a:lnSpc>
                <a:spcPct val="100000"/>
              </a:lnSpc>
              <a:spcBef>
                <a:spcPts val="1240"/>
              </a:spcBef>
              <a:spcAft>
                <a:spcPts val="0"/>
              </a:spcAft>
              <a:buClr>
                <a:schemeClr val="lt2"/>
              </a:buClr>
              <a:buSzPct val="25000"/>
              <a:buFont typeface="Arial"/>
              <a:buNone/>
            </a:pPr>
            <a:r>
              <a:rPr b="0" i="0" lang="en-GB" sz="3200" u="none" cap="none" strike="noStrike">
                <a:solidFill>
                  <a:schemeClr val="lt2"/>
                </a:solidFill>
                <a:latin typeface="Calibri"/>
                <a:ea typeface="Calibri"/>
                <a:cs typeface="Calibri"/>
                <a:sym typeface="Calibri"/>
              </a:rPr>
              <a:t>“I had a wonderful meal at Hotel Oberoi, I loved the puddings.”</a:t>
            </a:r>
          </a:p>
          <a:p>
            <a:pPr indent="-342900" lvl="0" marL="342900" marR="0" rtl="0" algn="ctr">
              <a:lnSpc>
                <a:spcPct val="100000"/>
              </a:lnSpc>
              <a:spcBef>
                <a:spcPts val="1240"/>
              </a:spcBef>
              <a:spcAft>
                <a:spcPts val="600"/>
              </a:spcAft>
              <a:buClr>
                <a:schemeClr val="lt2"/>
              </a:buClr>
              <a:buSzPct val="100000"/>
              <a:buFont typeface="Arial"/>
              <a:buNone/>
            </a:pPr>
            <a:r>
              <a:t/>
            </a:r>
            <a:endParaRPr b="0" i="0" sz="3200" u="none" cap="none" strike="noStrike">
              <a:solidFill>
                <a:schemeClr val="lt2"/>
              </a:solidFill>
              <a:latin typeface="Calibri"/>
              <a:ea typeface="Calibri"/>
              <a:cs typeface="Calibri"/>
              <a:sym typeface="Calibri"/>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FEATURE-ASPECT BASED ANALYSIS</a:t>
            </a:r>
          </a:p>
        </p:txBody>
      </p:sp>
      <p:sp>
        <p:nvSpPr>
          <p:cNvPr id="369" name="Shape 369"/>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370" name="Shape 370"/>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371" name="Shape 371"/>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372" name="Shape 372"/>
          <p:cNvSpPr txBox="1"/>
          <p:nvPr>
            <p:ph idx="1" type="body"/>
          </p:nvPr>
        </p:nvSpPr>
        <p:spPr>
          <a:xfrm>
            <a:off x="539552" y="1412775"/>
            <a:ext cx="7920880" cy="4302223"/>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2"/>
              </a:buClr>
              <a:buSzPct val="25000"/>
              <a:buFont typeface="Arial"/>
              <a:buNone/>
            </a:pPr>
            <a:r>
              <a:t/>
            </a:r>
            <a:endParaRPr b="0" i="0" sz="3200" u="none" cap="none" strike="noStrike">
              <a:solidFill>
                <a:schemeClr val="lt2"/>
              </a:solidFill>
              <a:latin typeface="Calibri"/>
              <a:ea typeface="Calibri"/>
              <a:cs typeface="Calibri"/>
              <a:sym typeface="Calibri"/>
            </a:endParaRPr>
          </a:p>
          <a:p>
            <a:pPr indent="0" lvl="0" marL="0" marR="0" rtl="0" algn="ctr">
              <a:lnSpc>
                <a:spcPct val="100000"/>
              </a:lnSpc>
              <a:spcBef>
                <a:spcPts val="1240"/>
              </a:spcBef>
              <a:spcAft>
                <a:spcPts val="0"/>
              </a:spcAft>
              <a:buClr>
                <a:schemeClr val="lt2"/>
              </a:buClr>
              <a:buSzPct val="25000"/>
              <a:buFont typeface="Arial"/>
              <a:buNone/>
            </a:pPr>
            <a:r>
              <a:t/>
            </a:r>
            <a:endParaRPr b="0" i="0" sz="3200" u="none" cap="none" strike="noStrike">
              <a:solidFill>
                <a:schemeClr val="lt2"/>
              </a:solidFill>
              <a:latin typeface="Calibri"/>
              <a:ea typeface="Calibri"/>
              <a:cs typeface="Calibri"/>
              <a:sym typeface="Calibri"/>
            </a:endParaRPr>
          </a:p>
          <a:p>
            <a:pPr indent="0" lvl="0" marL="0" marR="0" rtl="0" algn="ctr">
              <a:lnSpc>
                <a:spcPct val="100000"/>
              </a:lnSpc>
              <a:spcBef>
                <a:spcPts val="1240"/>
              </a:spcBef>
              <a:spcAft>
                <a:spcPts val="0"/>
              </a:spcAft>
              <a:buClr>
                <a:schemeClr val="lt2"/>
              </a:buClr>
              <a:buSzPct val="25000"/>
              <a:buFont typeface="Arial"/>
              <a:buNone/>
            </a:pPr>
            <a:r>
              <a:rPr b="0" i="0" lang="en-GB" sz="3200" u="none" cap="none" strike="noStrike">
                <a:solidFill>
                  <a:schemeClr val="lt2"/>
                </a:solidFill>
                <a:latin typeface="Calibri"/>
                <a:ea typeface="Calibri"/>
                <a:cs typeface="Calibri"/>
                <a:sym typeface="Calibri"/>
              </a:rPr>
              <a:t>“The room was good but the food was very bad.”</a:t>
            </a:r>
          </a:p>
          <a:p>
            <a:pPr indent="-342900" lvl="0" marL="342900" marR="0" rtl="0" algn="ctr">
              <a:lnSpc>
                <a:spcPct val="100000"/>
              </a:lnSpc>
              <a:spcBef>
                <a:spcPts val="1240"/>
              </a:spcBef>
              <a:spcAft>
                <a:spcPts val="600"/>
              </a:spcAft>
              <a:buClr>
                <a:schemeClr val="lt2"/>
              </a:buClr>
              <a:buSzPct val="100000"/>
              <a:buFont typeface="Arial"/>
              <a:buNone/>
            </a:pPr>
            <a:r>
              <a:t/>
            </a:r>
            <a:endParaRPr b="0" i="0" sz="3200" u="none" cap="none" strike="noStrike">
              <a:solidFill>
                <a:schemeClr val="lt2"/>
              </a:solidFill>
              <a:latin typeface="Calibri"/>
              <a:ea typeface="Calibri"/>
              <a:cs typeface="Calibri"/>
              <a:sym typeface="Calibri"/>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FEATURE-ASPECT BASED ANALYSIS</a:t>
            </a:r>
          </a:p>
        </p:txBody>
      </p:sp>
      <p:sp>
        <p:nvSpPr>
          <p:cNvPr id="382" name="Shape 382"/>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383" name="Shape 383"/>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384" name="Shape 384"/>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385" name="Shape 385"/>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600"/>
              </a:spcAft>
              <a:buClr>
                <a:schemeClr val="lt2"/>
              </a:buClr>
              <a:buSzPct val="100000"/>
              <a:buFont typeface="Arial"/>
              <a:buNone/>
            </a:pPr>
            <a:r>
              <a:t/>
            </a:r>
            <a:endParaRPr b="0" i="0" sz="1700" u="none" cap="none" strike="noStrike">
              <a:solidFill>
                <a:schemeClr val="lt1"/>
              </a:solidFill>
              <a:latin typeface="Arial Narrow"/>
              <a:ea typeface="Arial Narrow"/>
              <a:cs typeface="Arial Narrow"/>
              <a:sym typeface="Arial Narrow"/>
            </a:endParaRPr>
          </a:p>
        </p:txBody>
      </p:sp>
      <p:pic>
        <p:nvPicPr>
          <p:cNvPr id="386" name="Shape 386"/>
          <p:cNvPicPr preferRelativeResize="0"/>
          <p:nvPr/>
        </p:nvPicPr>
        <p:blipFill rotWithShape="1">
          <a:blip r:embed="rId3">
            <a:alphaModFix/>
          </a:blip>
          <a:srcRect b="0" l="0" r="0" t="0"/>
          <a:stretch/>
        </p:blipFill>
        <p:spPr>
          <a:xfrm>
            <a:off x="0" y="1712292"/>
            <a:ext cx="9144000" cy="3433413"/>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FEATURE-ASPECT BASED ANALYSIS</a:t>
            </a:r>
          </a:p>
        </p:txBody>
      </p:sp>
      <p:sp>
        <p:nvSpPr>
          <p:cNvPr id="396" name="Shape 396"/>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397" name="Shape 397"/>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398" name="Shape 398"/>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pic>
        <p:nvPicPr>
          <p:cNvPr id="399" name="Shape 399"/>
          <p:cNvPicPr preferRelativeResize="0"/>
          <p:nvPr>
            <p:ph idx="1" type="body"/>
          </p:nvPr>
        </p:nvPicPr>
        <p:blipFill rotWithShape="1">
          <a:blip r:embed="rId3">
            <a:alphaModFix/>
          </a:blip>
          <a:srcRect b="0" l="0" r="0" t="0"/>
          <a:stretch/>
        </p:blipFill>
        <p:spPr>
          <a:xfrm>
            <a:off x="-29117" y="1844824"/>
            <a:ext cx="9169569" cy="3437161"/>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STEPS</a:t>
            </a:r>
          </a:p>
        </p:txBody>
      </p:sp>
      <p:sp>
        <p:nvSpPr>
          <p:cNvPr id="409" name="Shape 409"/>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410" name="Shape 410"/>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411" name="Shape 411"/>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412" name="Shape 412"/>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100000"/>
              <a:buFont typeface="Arial"/>
              <a:buNone/>
            </a:pPr>
            <a:r>
              <a:t/>
            </a:r>
            <a:endParaRPr b="0" i="0" sz="3600" u="none" cap="none" strike="noStrike">
              <a:solidFill>
                <a:schemeClr val="lt2"/>
              </a:solidFill>
              <a:latin typeface="Calibri"/>
              <a:ea typeface="Calibri"/>
              <a:cs typeface="Calibri"/>
              <a:sym typeface="Calibri"/>
            </a:endParaRPr>
          </a:p>
          <a:p>
            <a:pPr indent="-342900" lvl="0" marL="342900" marR="0" rtl="0" algn="l">
              <a:lnSpc>
                <a:spcPct val="9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Data Acquisition System</a:t>
            </a:r>
          </a:p>
          <a:p>
            <a:pPr indent="-342900" lvl="0" marL="342900" marR="0" rtl="0" algn="l">
              <a:lnSpc>
                <a:spcPct val="9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Sentiment Analysis</a:t>
            </a:r>
          </a:p>
          <a:p>
            <a:pPr indent="-342900" lvl="0" marL="342900" marR="0" rtl="0" algn="l">
              <a:lnSpc>
                <a:spcPct val="9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Score Methodology</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Feature-Aspect Based Analysis</a:t>
            </a:r>
          </a:p>
          <a:p>
            <a:pPr indent="-342900" lvl="0" marL="342900" marR="0" rtl="0" algn="l">
              <a:lnSpc>
                <a:spcPct val="100000"/>
              </a:lnSpc>
              <a:spcBef>
                <a:spcPts val="1320"/>
              </a:spcBef>
              <a:spcAft>
                <a:spcPts val="600"/>
              </a:spcAft>
              <a:buClr>
                <a:schemeClr val="lt2"/>
              </a:buClr>
              <a:buSzPct val="100000"/>
              <a:buFont typeface="Arial"/>
              <a:buChar char="•"/>
            </a:pPr>
            <a:r>
              <a:rPr b="0" i="0" lang="en-GB" sz="3600" u="none" cap="none" strike="noStrike">
                <a:solidFill>
                  <a:schemeClr val="lt2"/>
                </a:solidFill>
                <a:latin typeface="Calibri"/>
                <a:ea typeface="Calibri"/>
                <a:cs typeface="Calibri"/>
                <a:sym typeface="Calibri"/>
              </a:rPr>
              <a:t>Score Normalisation</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609600" y="413791"/>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SCORE NORMALISATION:</a:t>
            </a:r>
            <a:br>
              <a:rPr b="0" i="0" lang="en-GB" sz="4000" u="none" cap="none" strike="noStrike">
                <a:solidFill>
                  <a:schemeClr val="lt1"/>
                </a:solidFill>
                <a:latin typeface="Quattrocento Sans"/>
                <a:ea typeface="Quattrocento Sans"/>
                <a:cs typeface="Quattrocento Sans"/>
                <a:sym typeface="Quattrocento Sans"/>
              </a:rPr>
            </a:br>
            <a:r>
              <a:rPr b="0" i="0" lang="en-GB" sz="4000" u="none" cap="none" strike="noStrike">
                <a:solidFill>
                  <a:schemeClr val="lt1"/>
                </a:solidFill>
                <a:latin typeface="Quattrocento Sans"/>
                <a:ea typeface="Quattrocento Sans"/>
                <a:cs typeface="Quattrocento Sans"/>
                <a:sym typeface="Quattrocento Sans"/>
              </a:rPr>
              <a:t>THE NEED</a:t>
            </a:r>
          </a:p>
        </p:txBody>
      </p:sp>
      <p:sp>
        <p:nvSpPr>
          <p:cNvPr id="422" name="Shape 422"/>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423" name="Shape 423"/>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424" name="Shape 424"/>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pic>
        <p:nvPicPr>
          <p:cNvPr id="425" name="Shape 425"/>
          <p:cNvPicPr preferRelativeResize="0"/>
          <p:nvPr>
            <p:ph idx="1" type="body"/>
          </p:nvPr>
        </p:nvPicPr>
        <p:blipFill rotWithShape="1">
          <a:blip r:embed="rId3">
            <a:alphaModFix/>
          </a:blip>
          <a:srcRect b="0" l="0" r="0" t="0"/>
          <a:stretch/>
        </p:blipFill>
        <p:spPr>
          <a:xfrm>
            <a:off x="395536" y="2852935"/>
            <a:ext cx="8353780" cy="125240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609600" y="413791"/>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SCORE NORMALISATION:</a:t>
            </a:r>
            <a:br>
              <a:rPr b="0" i="0" lang="en-GB" sz="4000" u="none" cap="none" strike="noStrike">
                <a:solidFill>
                  <a:schemeClr val="lt1"/>
                </a:solidFill>
                <a:latin typeface="Quattrocento Sans"/>
                <a:ea typeface="Quattrocento Sans"/>
                <a:cs typeface="Quattrocento Sans"/>
                <a:sym typeface="Quattrocento Sans"/>
              </a:rPr>
            </a:br>
            <a:r>
              <a:rPr b="0" i="0" lang="en-GB" sz="4000" u="none" cap="none" strike="noStrike">
                <a:solidFill>
                  <a:schemeClr val="lt1"/>
                </a:solidFill>
                <a:latin typeface="Quattrocento Sans"/>
                <a:ea typeface="Quattrocento Sans"/>
                <a:cs typeface="Quattrocento Sans"/>
                <a:sym typeface="Quattrocento Sans"/>
              </a:rPr>
              <a:t>THE SOLUTION</a:t>
            </a:r>
          </a:p>
        </p:txBody>
      </p:sp>
      <p:sp>
        <p:nvSpPr>
          <p:cNvPr id="435" name="Shape 435"/>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436" name="Shape 436"/>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437" name="Shape 437"/>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438" name="Shape 438"/>
          <p:cNvSpPr txBox="1"/>
          <p:nvPr>
            <p:ph idx="1" type="body"/>
          </p:nvPr>
        </p:nvSpPr>
        <p:spPr>
          <a:xfrm>
            <a:off x="611560" y="1412775"/>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None/>
            </a:pPr>
            <a:r>
              <a:t/>
            </a:r>
            <a:endParaRPr b="0" i="0" sz="3200" u="none" cap="none" strike="noStrike">
              <a:solidFill>
                <a:schemeClr val="lt2"/>
              </a:solidFill>
              <a:latin typeface="Calibri"/>
              <a:ea typeface="Calibri"/>
              <a:cs typeface="Calibri"/>
              <a:sym typeface="Calibri"/>
            </a:endParaRP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Simply don’t consider objective reviews.</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We defined the range of 5.0 to 6.0</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If a review lies in this range, don’t consider the review for overall rating.</a:t>
            </a:r>
          </a:p>
          <a:p>
            <a:pPr indent="-342900" lvl="0" marL="342900" marR="0" rtl="0" algn="l">
              <a:lnSpc>
                <a:spcPct val="100000"/>
              </a:lnSpc>
              <a:spcBef>
                <a:spcPts val="1240"/>
              </a:spcBef>
              <a:spcAft>
                <a:spcPts val="60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Applied only for general rating</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609600" y="413791"/>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SCORE NORMALISATION:</a:t>
            </a:r>
            <a:br>
              <a:rPr b="0" i="0" lang="en-GB" sz="4000" u="none" cap="none" strike="noStrike">
                <a:solidFill>
                  <a:schemeClr val="lt1"/>
                </a:solidFill>
                <a:latin typeface="Quattrocento Sans"/>
                <a:ea typeface="Quattrocento Sans"/>
                <a:cs typeface="Quattrocento Sans"/>
                <a:sym typeface="Quattrocento Sans"/>
              </a:rPr>
            </a:br>
            <a:r>
              <a:rPr b="0" i="0" lang="en-GB" sz="4000" u="none" cap="none" strike="noStrike">
                <a:solidFill>
                  <a:schemeClr val="lt1"/>
                </a:solidFill>
                <a:latin typeface="Quattrocento Sans"/>
                <a:ea typeface="Quattrocento Sans"/>
                <a:cs typeface="Quattrocento Sans"/>
                <a:sym typeface="Quattrocento Sans"/>
              </a:rPr>
              <a:t>THE OUTPUT</a:t>
            </a:r>
          </a:p>
        </p:txBody>
      </p:sp>
      <p:sp>
        <p:nvSpPr>
          <p:cNvPr id="448" name="Shape 448"/>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449" name="Shape 449"/>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450" name="Shape 450"/>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pic>
        <p:nvPicPr>
          <p:cNvPr id="451" name="Shape 451"/>
          <p:cNvPicPr preferRelativeResize="0"/>
          <p:nvPr>
            <p:ph idx="1" type="body"/>
          </p:nvPr>
        </p:nvPicPr>
        <p:blipFill rotWithShape="1">
          <a:blip r:embed="rId3">
            <a:alphaModFix/>
          </a:blip>
          <a:srcRect b="0" l="0" r="0" t="0"/>
          <a:stretch/>
        </p:blipFill>
        <p:spPr>
          <a:xfrm>
            <a:off x="251519" y="3212975"/>
            <a:ext cx="8680237" cy="122413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idx="1" type="subTitle"/>
          </p:nvPr>
        </p:nvSpPr>
        <p:spPr>
          <a:xfrm>
            <a:off x="1219200" y="3886200"/>
            <a:ext cx="6400799"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600"/>
              </a:spcAft>
              <a:buClr>
                <a:schemeClr val="lt2"/>
              </a:buClr>
              <a:buSzPct val="25000"/>
              <a:buFont typeface="Arial"/>
              <a:buNone/>
            </a:pPr>
            <a:r>
              <a:rPr b="0" i="0" lang="en-GB" sz="1700" u="none" cap="none" strike="noStrike">
                <a:solidFill>
                  <a:schemeClr val="lt2"/>
                </a:solidFill>
                <a:latin typeface="Arial Narrow"/>
                <a:ea typeface="Arial Narrow"/>
                <a:cs typeface="Arial Narrow"/>
                <a:sym typeface="Arial Narrow"/>
              </a:rPr>
              <a:t> </a:t>
            </a:r>
          </a:p>
        </p:txBody>
      </p:sp>
      <p:sp>
        <p:nvSpPr>
          <p:cNvPr id="461" name="Shape 461"/>
          <p:cNvSpPr txBox="1"/>
          <p:nvPr>
            <p:ph type="ctrTitle"/>
          </p:nvPr>
        </p:nvSpPr>
        <p:spPr>
          <a:xfrm>
            <a:off x="685800" y="2007888"/>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Quattrocento Sans"/>
              <a:buNone/>
            </a:pPr>
            <a:r>
              <a:rPr b="0" i="0" lang="en-GB" sz="4400" u="none" cap="none" strike="noStrike">
                <a:solidFill>
                  <a:schemeClr val="lt1"/>
                </a:solidFill>
                <a:latin typeface="Quattrocento Sans"/>
                <a:ea typeface="Quattrocento Sans"/>
                <a:cs typeface="Quattrocento Sans"/>
                <a:sym typeface="Quattrocento Sans"/>
              </a:rPr>
              <a:t>OKAY, HOW TO USE IT ?</a:t>
            </a:r>
          </a:p>
        </p:txBody>
      </p:sp>
      <p:sp>
        <p:nvSpPr>
          <p:cNvPr id="462" name="Shape 462"/>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463" name="Shape 463"/>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464" name="Shape 464"/>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WHO WE OFFER TO?</a:t>
            </a:r>
          </a:p>
        </p:txBody>
      </p:sp>
      <p:sp>
        <p:nvSpPr>
          <p:cNvPr id="122" name="Shape 122"/>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123" name="Shape 123"/>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124" name="Shape 124"/>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125" name="Shape 125"/>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Common Mass, trying to book tickets for best-fit hotels according to filters and preferences.</a:t>
            </a:r>
          </a:p>
          <a:p>
            <a:pPr indent="-342900" lvl="0" marL="342900" marR="0" rtl="0" algn="l">
              <a:lnSpc>
                <a:spcPct val="100000"/>
              </a:lnSpc>
              <a:spcBef>
                <a:spcPts val="1160"/>
              </a:spcBef>
              <a:spcAft>
                <a:spcPts val="0"/>
              </a:spcAft>
              <a:buClr>
                <a:schemeClr val="lt2"/>
              </a:buClr>
              <a:buSzPct val="100000"/>
              <a:buFont typeface="Arial"/>
              <a:buChar char="•"/>
            </a:pPr>
            <a:r>
              <a:rPr b="0" i="0" lang="en-GB" sz="2800" u="none" cap="none" strike="noStrike">
                <a:solidFill>
                  <a:srgbClr val="595959"/>
                </a:solidFill>
                <a:latin typeface="Calibri"/>
                <a:ea typeface="Calibri"/>
                <a:cs typeface="Calibri"/>
                <a:sym typeface="Calibri"/>
              </a:rPr>
              <a:t>Currently Existing Booking Platforms, trying to increase their conversion rate by showing reviews and ratings to users.</a:t>
            </a:r>
          </a:p>
          <a:p>
            <a:pPr indent="-342900" lvl="0" marL="342900" marR="0" rtl="0" algn="l">
              <a:lnSpc>
                <a:spcPct val="100000"/>
              </a:lnSpc>
              <a:spcBef>
                <a:spcPts val="1160"/>
              </a:spcBef>
              <a:spcAft>
                <a:spcPts val="600"/>
              </a:spcAft>
              <a:buClr>
                <a:schemeClr val="lt2"/>
              </a:buClr>
              <a:buSzPct val="100000"/>
              <a:buFont typeface="Arial"/>
              <a:buChar char="•"/>
            </a:pPr>
            <a:r>
              <a:rPr b="0" i="0" lang="en-GB" sz="2800" u="none" cap="none" strike="noStrike">
                <a:solidFill>
                  <a:srgbClr val="595959"/>
                </a:solidFill>
                <a:latin typeface="Calibri"/>
                <a:ea typeface="Calibri"/>
                <a:cs typeface="Calibri"/>
                <a:sym typeface="Calibri"/>
              </a:rPr>
              <a:t>Hotel Managers, trying to get to know users’ views about their hotel.</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sp>
        <p:nvSpPr>
          <p:cNvPr id="473" name="Shape 473"/>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OKAY, HOW DO WE USE IT ?</a:t>
            </a:r>
          </a:p>
        </p:txBody>
      </p:sp>
      <p:sp>
        <p:nvSpPr>
          <p:cNvPr id="474" name="Shape 474"/>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475" name="Shape 475"/>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476" name="Shape 476"/>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477" name="Shape 477"/>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None/>
            </a:pPr>
            <a:r>
              <a:t/>
            </a:r>
            <a:endParaRPr b="0" i="0" sz="3600" u="none" cap="none" strike="noStrike">
              <a:solidFill>
                <a:schemeClr val="lt2"/>
              </a:solidFill>
              <a:latin typeface="Calibri"/>
              <a:ea typeface="Calibri"/>
              <a:cs typeface="Calibri"/>
              <a:sym typeface="Calibri"/>
            </a:endParaRPr>
          </a:p>
          <a:p>
            <a:pPr indent="-342900" lvl="0" marL="342900" marR="0" rtl="0" algn="l">
              <a:lnSpc>
                <a:spcPct val="100000"/>
              </a:lnSpc>
              <a:spcBef>
                <a:spcPts val="1320"/>
              </a:spcBef>
              <a:spcAft>
                <a:spcPts val="0"/>
              </a:spcAft>
              <a:buClr>
                <a:schemeClr val="lt2"/>
              </a:buClr>
              <a:buSzPct val="100000"/>
              <a:buFont typeface="Arial"/>
              <a:buChar char="•"/>
            </a:pPr>
            <a:r>
              <a:rPr b="0" i="0" lang="en-GB" sz="3600" u="none" cap="none" strike="noStrike">
                <a:solidFill>
                  <a:schemeClr val="lt2"/>
                </a:solidFill>
                <a:latin typeface="Calibri"/>
                <a:ea typeface="Calibri"/>
                <a:cs typeface="Calibri"/>
                <a:sym typeface="Calibri"/>
              </a:rPr>
              <a:t>Command Line Interface</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Web-based simple interface</a:t>
            </a:r>
          </a:p>
          <a:p>
            <a:pPr indent="-342900" lvl="0" marL="342900" marR="0" rtl="0" algn="l">
              <a:lnSpc>
                <a:spcPct val="110000"/>
              </a:lnSpc>
              <a:spcBef>
                <a:spcPts val="1240"/>
              </a:spcBef>
              <a:spcAft>
                <a:spcPts val="60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Web-based advanced interface</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COMMAND LINE INTERFACE</a:t>
            </a:r>
          </a:p>
        </p:txBody>
      </p:sp>
      <p:sp>
        <p:nvSpPr>
          <p:cNvPr id="487" name="Shape 487"/>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488" name="Shape 488"/>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489" name="Shape 489"/>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490" name="Shape 490"/>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None/>
            </a:pPr>
            <a:r>
              <a:t/>
            </a:r>
            <a:endParaRPr b="0" i="0" sz="3200" u="none" cap="none" strike="noStrike">
              <a:solidFill>
                <a:schemeClr val="lt2"/>
              </a:solidFill>
              <a:latin typeface="Calibri"/>
              <a:ea typeface="Calibri"/>
              <a:cs typeface="Calibri"/>
              <a:sym typeface="Calibri"/>
            </a:endParaRP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Code written in PYTHON</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Works in windows</a:t>
            </a:r>
          </a:p>
          <a:p>
            <a:pPr indent="-342900" lvl="0" marL="342900" marR="0" rtl="0" algn="l">
              <a:lnSpc>
                <a:spcPct val="100000"/>
              </a:lnSpc>
              <a:spcBef>
                <a:spcPts val="1240"/>
              </a:spcBef>
              <a:spcAft>
                <a:spcPts val="60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Single command to roll</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COMMAND LINE INTERFACE</a:t>
            </a:r>
          </a:p>
        </p:txBody>
      </p:sp>
      <p:sp>
        <p:nvSpPr>
          <p:cNvPr id="500" name="Shape 500"/>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501" name="Shape 501"/>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502" name="Shape 502"/>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pic>
        <p:nvPicPr>
          <p:cNvPr id="503" name="Shape 503"/>
          <p:cNvPicPr preferRelativeResize="0"/>
          <p:nvPr/>
        </p:nvPicPr>
        <p:blipFill rotWithShape="1">
          <a:blip r:embed="rId3">
            <a:alphaModFix/>
          </a:blip>
          <a:srcRect b="0" l="0" r="0" t="0"/>
          <a:stretch/>
        </p:blipFill>
        <p:spPr>
          <a:xfrm>
            <a:off x="0" y="2087615"/>
            <a:ext cx="9144000" cy="1323673"/>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COMMAND LINE INTERFACE</a:t>
            </a:r>
          </a:p>
        </p:txBody>
      </p:sp>
      <p:sp>
        <p:nvSpPr>
          <p:cNvPr id="513" name="Shape 513"/>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514" name="Shape 514"/>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515" name="Shape 515"/>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516" name="Shape 516"/>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None/>
            </a:pPr>
            <a:r>
              <a:t/>
            </a:r>
            <a:endParaRPr b="0" i="0" sz="3200" u="none" cap="none" strike="noStrike">
              <a:solidFill>
                <a:schemeClr val="lt2"/>
              </a:solidFill>
              <a:latin typeface="Calibri"/>
              <a:ea typeface="Calibri"/>
              <a:cs typeface="Calibri"/>
              <a:sym typeface="Calibri"/>
            </a:endParaRP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Files generated in $city_name directory</a:t>
            </a:r>
          </a:p>
          <a:p>
            <a:pPr indent="-285750" lvl="1" marL="74295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review.json</a:t>
            </a:r>
          </a:p>
          <a:p>
            <a:pPr indent="-285750" lvl="1" marL="74295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rate.csv</a:t>
            </a:r>
          </a:p>
          <a:p>
            <a:pPr indent="-285750" lvl="1" marL="742950" marR="0" rtl="0" algn="l">
              <a:lnSpc>
                <a:spcPct val="100000"/>
              </a:lnSpc>
              <a:spcBef>
                <a:spcPts val="1240"/>
              </a:spcBef>
              <a:spcAft>
                <a:spcPts val="60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text.txt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OKAY, HOW DO WE USE IT ?</a:t>
            </a:r>
          </a:p>
        </p:txBody>
      </p:sp>
      <p:sp>
        <p:nvSpPr>
          <p:cNvPr id="526" name="Shape 526"/>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527" name="Shape 527"/>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528" name="Shape 528"/>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529" name="Shape 529"/>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None/>
            </a:pPr>
            <a:r>
              <a:t/>
            </a:r>
            <a:endParaRPr b="0" i="0" sz="3600" u="none" cap="none" strike="noStrike">
              <a:solidFill>
                <a:schemeClr val="lt2"/>
              </a:solidFill>
              <a:latin typeface="Calibri"/>
              <a:ea typeface="Calibri"/>
              <a:cs typeface="Calibri"/>
              <a:sym typeface="Calibri"/>
            </a:endParaRP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Command Line Interface</a:t>
            </a:r>
          </a:p>
          <a:p>
            <a:pPr indent="-342900" lvl="0" marL="342900" marR="0" rtl="0" algn="l">
              <a:lnSpc>
                <a:spcPct val="100000"/>
              </a:lnSpc>
              <a:spcBef>
                <a:spcPts val="1320"/>
              </a:spcBef>
              <a:spcAft>
                <a:spcPts val="0"/>
              </a:spcAft>
              <a:buClr>
                <a:schemeClr val="lt2"/>
              </a:buClr>
              <a:buSzPct val="100000"/>
              <a:buFont typeface="Arial"/>
              <a:buChar char="•"/>
            </a:pPr>
            <a:r>
              <a:rPr b="0" i="0" lang="en-GB" sz="3600" u="none" cap="none" strike="noStrike">
                <a:solidFill>
                  <a:schemeClr val="lt2"/>
                </a:solidFill>
                <a:latin typeface="Calibri"/>
                <a:ea typeface="Calibri"/>
                <a:cs typeface="Calibri"/>
                <a:sym typeface="Calibri"/>
              </a:rPr>
              <a:t>Web-based minimal interface</a:t>
            </a:r>
          </a:p>
          <a:p>
            <a:pPr indent="-342900" lvl="0" marL="342900" marR="0" rtl="0" algn="l">
              <a:lnSpc>
                <a:spcPct val="110000"/>
              </a:lnSpc>
              <a:spcBef>
                <a:spcPts val="1240"/>
              </a:spcBef>
              <a:spcAft>
                <a:spcPts val="60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Web-based advanced interface</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539" name="Shape 539"/>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540" name="Shape 540"/>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541" name="Shape 541"/>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600"/>
              </a:spcAft>
              <a:buClr>
                <a:schemeClr val="lt2"/>
              </a:buClr>
              <a:buSzPct val="100000"/>
              <a:buFont typeface="Arial"/>
              <a:buNone/>
            </a:pPr>
            <a:r>
              <a:t/>
            </a:r>
            <a:endParaRPr b="0" i="0" sz="3200" u="none" cap="none" strike="noStrike">
              <a:solidFill>
                <a:srgbClr val="595959"/>
              </a:solidFill>
              <a:latin typeface="Calibri"/>
              <a:ea typeface="Calibri"/>
              <a:cs typeface="Calibri"/>
              <a:sym typeface="Calibri"/>
            </a:endParaRPr>
          </a:p>
        </p:txBody>
      </p:sp>
      <p:pic>
        <p:nvPicPr>
          <p:cNvPr id="542" name="Shape 542"/>
          <p:cNvPicPr preferRelativeResize="0"/>
          <p:nvPr/>
        </p:nvPicPr>
        <p:blipFill rotWithShape="1">
          <a:blip r:embed="rId3">
            <a:alphaModFix/>
          </a:blip>
          <a:srcRect b="0" l="0" r="0" t="0"/>
          <a:stretch/>
        </p:blipFill>
        <p:spPr>
          <a:xfrm>
            <a:off x="0" y="683918"/>
            <a:ext cx="9144000" cy="5671191"/>
          </a:xfrm>
          <a:prstGeom prst="rect">
            <a:avLst/>
          </a:prstGeom>
          <a:noFill/>
          <a:ln>
            <a:noFill/>
          </a:ln>
        </p:spPr>
      </p:pic>
      <p:sp>
        <p:nvSpPr>
          <p:cNvPr id="543" name="Shape 543"/>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Arial Narrow"/>
              <a:buNone/>
            </a:pPr>
            <a:r>
              <a:t/>
            </a:r>
            <a:endParaRPr b="0" i="0" sz="3000" u="none" cap="none" strike="noStrike">
              <a:solidFill>
                <a:schemeClr val="lt1"/>
              </a:solidFill>
              <a:latin typeface="Arial Narrow"/>
              <a:ea typeface="Arial Narrow"/>
              <a:cs typeface="Arial Narrow"/>
              <a:sym typeface="Arial Narrow"/>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sp>
        <p:nvSpPr>
          <p:cNvPr id="552" name="Shape 552"/>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WEB-BASED MINIMAL INTERFACE</a:t>
            </a:r>
          </a:p>
        </p:txBody>
      </p:sp>
      <p:sp>
        <p:nvSpPr>
          <p:cNvPr id="553" name="Shape 553"/>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554" name="Shape 554"/>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555" name="Shape 555"/>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556" name="Shape 556"/>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600"/>
              </a:spcAft>
              <a:buClr>
                <a:schemeClr val="lt2"/>
              </a:buClr>
              <a:buSzPct val="100000"/>
              <a:buFont typeface="Arial"/>
              <a:buNone/>
            </a:pPr>
            <a:r>
              <a:t/>
            </a:r>
            <a:endParaRPr b="0" i="0" sz="3200" u="none" cap="none" strike="noStrike">
              <a:solidFill>
                <a:srgbClr val="595959"/>
              </a:solidFill>
              <a:latin typeface="Calibri"/>
              <a:ea typeface="Calibri"/>
              <a:cs typeface="Calibri"/>
              <a:sym typeface="Calibri"/>
            </a:endParaRPr>
          </a:p>
        </p:txBody>
      </p:sp>
      <p:pic>
        <p:nvPicPr>
          <p:cNvPr id="557" name="Shape 557"/>
          <p:cNvPicPr preferRelativeResize="0"/>
          <p:nvPr/>
        </p:nvPicPr>
        <p:blipFill rotWithShape="1">
          <a:blip r:embed="rId3">
            <a:alphaModFix/>
          </a:blip>
          <a:srcRect b="0" l="19823" r="17398" t="0"/>
          <a:stretch/>
        </p:blipFill>
        <p:spPr>
          <a:xfrm>
            <a:off x="0" y="715479"/>
            <a:ext cx="9144000" cy="6133363"/>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WEB-BASED MINIMAL INTERFACE</a:t>
            </a:r>
          </a:p>
        </p:txBody>
      </p:sp>
      <p:sp>
        <p:nvSpPr>
          <p:cNvPr id="567" name="Shape 567"/>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568" name="Shape 568"/>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569" name="Shape 569"/>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570" name="Shape 570"/>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600"/>
              </a:spcAft>
              <a:buClr>
                <a:schemeClr val="lt2"/>
              </a:buClr>
              <a:buSzPct val="100000"/>
              <a:buFont typeface="Arial"/>
              <a:buNone/>
            </a:pPr>
            <a:r>
              <a:t/>
            </a:r>
            <a:endParaRPr b="0" i="0" sz="3200" u="none" cap="none" strike="noStrike">
              <a:solidFill>
                <a:srgbClr val="595959"/>
              </a:solidFill>
              <a:latin typeface="Calibri"/>
              <a:ea typeface="Calibri"/>
              <a:cs typeface="Calibri"/>
              <a:sym typeface="Calibri"/>
            </a:endParaRPr>
          </a:p>
        </p:txBody>
      </p:sp>
      <p:pic>
        <p:nvPicPr>
          <p:cNvPr id="571" name="Shape 571"/>
          <p:cNvPicPr preferRelativeResize="0"/>
          <p:nvPr/>
        </p:nvPicPr>
        <p:blipFill rotWithShape="1">
          <a:blip r:embed="rId3">
            <a:alphaModFix/>
          </a:blip>
          <a:srcRect b="0" l="19046" r="25210" t="0"/>
          <a:stretch/>
        </p:blipFill>
        <p:spPr>
          <a:xfrm>
            <a:off x="0" y="260647"/>
            <a:ext cx="9144000" cy="6597352"/>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WEB-BASED MINIMAL INTERFACE</a:t>
            </a:r>
          </a:p>
        </p:txBody>
      </p:sp>
      <p:sp>
        <p:nvSpPr>
          <p:cNvPr id="581" name="Shape 581"/>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582" name="Shape 582"/>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583" name="Shape 583"/>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584" name="Shape 584"/>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600"/>
              </a:spcAft>
              <a:buClr>
                <a:schemeClr val="lt2"/>
              </a:buClr>
              <a:buSzPct val="100000"/>
              <a:buFont typeface="Arial"/>
              <a:buNone/>
            </a:pPr>
            <a:r>
              <a:t/>
            </a:r>
            <a:endParaRPr b="0" i="0" sz="3200" u="none" cap="none" strike="noStrike">
              <a:solidFill>
                <a:srgbClr val="595959"/>
              </a:solidFill>
              <a:latin typeface="Calibri"/>
              <a:ea typeface="Calibri"/>
              <a:cs typeface="Calibri"/>
              <a:sym typeface="Calibri"/>
            </a:endParaRPr>
          </a:p>
        </p:txBody>
      </p:sp>
      <p:pic>
        <p:nvPicPr>
          <p:cNvPr id="585" name="Shape 585"/>
          <p:cNvPicPr preferRelativeResize="0"/>
          <p:nvPr/>
        </p:nvPicPr>
        <p:blipFill rotWithShape="1">
          <a:blip r:embed="rId3">
            <a:alphaModFix/>
          </a:blip>
          <a:srcRect b="0" l="0" r="0" t="0"/>
          <a:stretch/>
        </p:blipFill>
        <p:spPr>
          <a:xfrm>
            <a:off x="0" y="1946075"/>
            <a:ext cx="9144000" cy="4075212"/>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3" name="Shape 593"/>
        <p:cNvGrpSpPr/>
        <p:nvPr/>
      </p:nvGrpSpPr>
      <p:grpSpPr>
        <a:xfrm>
          <a:off x="0" y="0"/>
          <a:ext cx="0" cy="0"/>
          <a:chOff x="0" y="0"/>
          <a:chExt cx="0" cy="0"/>
        </a:xfrm>
      </p:grpSpPr>
      <p:sp>
        <p:nvSpPr>
          <p:cNvPr id="594" name="Shape 594"/>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WEB-BASED MINIMAL INTERFACE</a:t>
            </a:r>
          </a:p>
        </p:txBody>
      </p:sp>
      <p:sp>
        <p:nvSpPr>
          <p:cNvPr id="595" name="Shape 595"/>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596" name="Shape 596"/>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597" name="Shape 597"/>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598" name="Shape 598"/>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600"/>
              </a:spcAft>
              <a:buClr>
                <a:schemeClr val="lt2"/>
              </a:buClr>
              <a:buSzPct val="100000"/>
              <a:buFont typeface="Arial"/>
              <a:buNone/>
            </a:pPr>
            <a:r>
              <a:t/>
            </a:r>
            <a:endParaRPr b="0" i="0" sz="3200" u="none" cap="none" strike="noStrike">
              <a:solidFill>
                <a:srgbClr val="595959"/>
              </a:solidFill>
              <a:latin typeface="Calibri"/>
              <a:ea typeface="Calibri"/>
              <a:cs typeface="Calibri"/>
              <a:sym typeface="Calibri"/>
            </a:endParaRPr>
          </a:p>
        </p:txBody>
      </p:sp>
      <p:pic>
        <p:nvPicPr>
          <p:cNvPr id="599" name="Shape 599"/>
          <p:cNvPicPr preferRelativeResize="0"/>
          <p:nvPr/>
        </p:nvPicPr>
        <p:blipFill rotWithShape="1">
          <a:blip r:embed="rId3">
            <a:alphaModFix/>
          </a:blip>
          <a:srcRect b="0" l="0" r="0" t="0"/>
          <a:stretch/>
        </p:blipFill>
        <p:spPr>
          <a:xfrm>
            <a:off x="0" y="1781958"/>
            <a:ext cx="9144000" cy="3951297"/>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WHO WE OFFER TO?</a:t>
            </a:r>
          </a:p>
        </p:txBody>
      </p:sp>
      <p:sp>
        <p:nvSpPr>
          <p:cNvPr id="135" name="Shape 135"/>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136" name="Shape 136"/>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137" name="Shape 137"/>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138" name="Shape 138"/>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Char char="•"/>
            </a:pPr>
            <a:r>
              <a:rPr b="0" i="0" lang="en-GB" sz="2800" u="none" cap="none" strike="noStrike">
                <a:solidFill>
                  <a:srgbClr val="595959"/>
                </a:solidFill>
                <a:latin typeface="Calibri"/>
                <a:ea typeface="Calibri"/>
                <a:cs typeface="Calibri"/>
                <a:sym typeface="Calibri"/>
              </a:rPr>
              <a:t>Common Mass, trying to book tickets for best-fit hotels according to filters and preferences.</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Currently Existing Booking Platforms, trying to increase their conversion rate by showing reviews and ratings to users.</a:t>
            </a:r>
          </a:p>
          <a:p>
            <a:pPr indent="-342900" lvl="0" marL="342900" marR="0" rtl="0" algn="l">
              <a:lnSpc>
                <a:spcPct val="100000"/>
              </a:lnSpc>
              <a:spcBef>
                <a:spcPts val="1160"/>
              </a:spcBef>
              <a:spcAft>
                <a:spcPts val="600"/>
              </a:spcAft>
              <a:buClr>
                <a:schemeClr val="lt2"/>
              </a:buClr>
              <a:buSzPct val="100000"/>
              <a:buFont typeface="Arial"/>
              <a:buChar char="•"/>
            </a:pPr>
            <a:r>
              <a:rPr b="0" i="0" lang="en-GB" sz="2800" u="none" cap="none" strike="noStrike">
                <a:solidFill>
                  <a:srgbClr val="595959"/>
                </a:solidFill>
                <a:latin typeface="Calibri"/>
                <a:ea typeface="Calibri"/>
                <a:cs typeface="Calibri"/>
                <a:sym typeface="Calibri"/>
              </a:rPr>
              <a:t>Hotel Managers, trying to get to know users’ views about their hotel.</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7" name="Shape 607"/>
        <p:cNvGrpSpPr/>
        <p:nvPr/>
      </p:nvGrpSpPr>
      <p:grpSpPr>
        <a:xfrm>
          <a:off x="0" y="0"/>
          <a:ext cx="0" cy="0"/>
          <a:chOff x="0" y="0"/>
          <a:chExt cx="0" cy="0"/>
        </a:xfrm>
      </p:grpSpPr>
      <p:sp>
        <p:nvSpPr>
          <p:cNvPr id="608" name="Shape 608"/>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OKAY, HOW DO WE USE IT ?</a:t>
            </a:r>
          </a:p>
        </p:txBody>
      </p:sp>
      <p:sp>
        <p:nvSpPr>
          <p:cNvPr id="609" name="Shape 609"/>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610" name="Shape 610"/>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611" name="Shape 611"/>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612" name="Shape 612"/>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None/>
            </a:pPr>
            <a:r>
              <a:t/>
            </a:r>
            <a:endParaRPr b="0" i="0" sz="3600" u="none" cap="none" strike="noStrike">
              <a:solidFill>
                <a:schemeClr val="lt2"/>
              </a:solidFill>
              <a:latin typeface="Calibri"/>
              <a:ea typeface="Calibri"/>
              <a:cs typeface="Calibri"/>
              <a:sym typeface="Calibri"/>
            </a:endParaRP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Command Line Interface</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Web-based minimal interface</a:t>
            </a:r>
          </a:p>
          <a:p>
            <a:pPr indent="-342900" lvl="0" marL="342900" marR="0" rtl="0" algn="l">
              <a:lnSpc>
                <a:spcPct val="110000"/>
              </a:lnSpc>
              <a:spcBef>
                <a:spcPts val="1320"/>
              </a:spcBef>
              <a:spcAft>
                <a:spcPts val="600"/>
              </a:spcAft>
              <a:buClr>
                <a:schemeClr val="lt2"/>
              </a:buClr>
              <a:buSzPct val="100000"/>
              <a:buFont typeface="Arial"/>
              <a:buChar char="•"/>
            </a:pPr>
            <a:r>
              <a:rPr b="0" i="0" lang="en-GB" sz="3600" u="none" cap="none" strike="noStrike">
                <a:solidFill>
                  <a:schemeClr val="lt2"/>
                </a:solidFill>
                <a:latin typeface="Calibri"/>
                <a:ea typeface="Calibri"/>
                <a:cs typeface="Calibri"/>
                <a:sym typeface="Calibri"/>
              </a:rPr>
              <a:t>Web-based advanced interface</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0" name="Shape 620"/>
        <p:cNvGrpSpPr/>
        <p:nvPr/>
      </p:nvGrpSpPr>
      <p:grpSpPr>
        <a:xfrm>
          <a:off x="0" y="0"/>
          <a:ext cx="0" cy="0"/>
          <a:chOff x="0" y="0"/>
          <a:chExt cx="0" cy="0"/>
        </a:xfrm>
      </p:grpSpPr>
      <p:sp>
        <p:nvSpPr>
          <p:cNvPr id="621" name="Shape 621"/>
          <p:cNvSpPr txBox="1"/>
          <p:nvPr>
            <p:ph type="title"/>
          </p:nvPr>
        </p:nvSpPr>
        <p:spPr>
          <a:xfrm>
            <a:off x="609600" y="274637"/>
            <a:ext cx="8282880"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WEB-BASED ADVANCED INTERFACE</a:t>
            </a:r>
          </a:p>
        </p:txBody>
      </p:sp>
      <p:sp>
        <p:nvSpPr>
          <p:cNvPr id="622" name="Shape 622"/>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623" name="Shape 623"/>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624" name="Shape 624"/>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625" name="Shape 625"/>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600"/>
              </a:spcAft>
              <a:buClr>
                <a:schemeClr val="lt2"/>
              </a:buClr>
              <a:buSzPct val="100000"/>
              <a:buFont typeface="Arial"/>
              <a:buNone/>
            </a:pPr>
            <a:r>
              <a:t/>
            </a:r>
            <a:endParaRPr b="0" i="0" sz="3200" u="none" cap="none" strike="noStrike">
              <a:solidFill>
                <a:srgbClr val="595959"/>
              </a:solidFill>
              <a:latin typeface="Calibri"/>
              <a:ea typeface="Calibri"/>
              <a:cs typeface="Calibri"/>
              <a:sym typeface="Calibri"/>
            </a:endParaRPr>
          </a:p>
        </p:txBody>
      </p:sp>
      <p:pic>
        <p:nvPicPr>
          <p:cNvPr id="626" name="Shape 626"/>
          <p:cNvPicPr preferRelativeResize="0"/>
          <p:nvPr/>
        </p:nvPicPr>
        <p:blipFill rotWithShape="1">
          <a:blip r:embed="rId3">
            <a:alphaModFix/>
          </a:blip>
          <a:srcRect b="0" l="0" r="0" t="0"/>
          <a:stretch/>
        </p:blipFill>
        <p:spPr>
          <a:xfrm>
            <a:off x="0" y="1604691"/>
            <a:ext cx="9144000" cy="4344588"/>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4" name="Shape 634"/>
        <p:cNvGrpSpPr/>
        <p:nvPr/>
      </p:nvGrpSpPr>
      <p:grpSpPr>
        <a:xfrm>
          <a:off x="0" y="0"/>
          <a:ext cx="0" cy="0"/>
          <a:chOff x="0" y="0"/>
          <a:chExt cx="0" cy="0"/>
        </a:xfrm>
      </p:grpSpPr>
      <p:sp>
        <p:nvSpPr>
          <p:cNvPr id="635" name="Shape 635"/>
          <p:cNvSpPr txBox="1"/>
          <p:nvPr>
            <p:ph type="title"/>
          </p:nvPr>
        </p:nvSpPr>
        <p:spPr>
          <a:xfrm>
            <a:off x="609600" y="274637"/>
            <a:ext cx="8282880"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WEB-BASED ADVANCED INTERFACE</a:t>
            </a:r>
          </a:p>
        </p:txBody>
      </p:sp>
      <p:sp>
        <p:nvSpPr>
          <p:cNvPr id="636" name="Shape 636"/>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637" name="Shape 637"/>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638" name="Shape 638"/>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639" name="Shape 639"/>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600"/>
              </a:spcAft>
              <a:buClr>
                <a:schemeClr val="lt2"/>
              </a:buClr>
              <a:buSzPct val="100000"/>
              <a:buFont typeface="Arial"/>
              <a:buNone/>
            </a:pPr>
            <a:r>
              <a:t/>
            </a:r>
            <a:endParaRPr b="0" i="0" sz="3200" u="none" cap="none" strike="noStrike">
              <a:solidFill>
                <a:srgbClr val="595959"/>
              </a:solidFill>
              <a:latin typeface="Calibri"/>
              <a:ea typeface="Calibri"/>
              <a:cs typeface="Calibri"/>
              <a:sym typeface="Calibri"/>
            </a:endParaRPr>
          </a:p>
        </p:txBody>
      </p:sp>
      <p:pic>
        <p:nvPicPr>
          <p:cNvPr id="640" name="Shape 640"/>
          <p:cNvPicPr preferRelativeResize="0"/>
          <p:nvPr/>
        </p:nvPicPr>
        <p:blipFill rotWithShape="1">
          <a:blip r:embed="rId3">
            <a:alphaModFix/>
          </a:blip>
          <a:srcRect b="0" l="0" r="0" t="0"/>
          <a:stretch/>
        </p:blipFill>
        <p:spPr>
          <a:xfrm>
            <a:off x="0" y="1852696"/>
            <a:ext cx="9144000" cy="3592527"/>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650" name="Shape 650"/>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651" name="Shape 651"/>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652" name="Shape 652"/>
          <p:cNvSpPr txBox="1"/>
          <p:nvPr>
            <p:ph idx="1" type="subTitle"/>
          </p:nvPr>
        </p:nvSpPr>
        <p:spPr>
          <a:xfrm>
            <a:off x="1219200" y="3886200"/>
            <a:ext cx="6400799"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600"/>
              </a:spcAft>
              <a:buClr>
                <a:schemeClr val="lt2"/>
              </a:buClr>
              <a:buSzPct val="25000"/>
              <a:buFont typeface="Arial"/>
              <a:buNone/>
            </a:pPr>
            <a:r>
              <a:rPr b="0" i="0" lang="en-GB" sz="1700" u="none" cap="none" strike="noStrike">
                <a:solidFill>
                  <a:schemeClr val="lt2"/>
                </a:solidFill>
                <a:latin typeface="Arial Narrow"/>
                <a:ea typeface="Arial Narrow"/>
                <a:cs typeface="Arial Narrow"/>
                <a:sym typeface="Arial Narrow"/>
              </a:rPr>
              <a:t>  </a:t>
            </a:r>
          </a:p>
        </p:txBody>
      </p:sp>
      <p:sp>
        <p:nvSpPr>
          <p:cNvPr id="653" name="Shape 653"/>
          <p:cNvSpPr txBox="1"/>
          <p:nvPr>
            <p:ph type="ctrTitle"/>
          </p:nvPr>
        </p:nvSpPr>
        <p:spPr>
          <a:xfrm>
            <a:off x="685800" y="2007888"/>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Quattrocento Sans"/>
              <a:buNone/>
            </a:pPr>
            <a:r>
              <a:rPr b="0" i="0" lang="en-GB" sz="4400" u="none" cap="none" strike="noStrike">
                <a:solidFill>
                  <a:schemeClr val="lt1"/>
                </a:solidFill>
                <a:latin typeface="Quattrocento Sans"/>
                <a:ea typeface="Quattrocento Sans"/>
                <a:cs typeface="Quattrocento Sans"/>
                <a:sym typeface="Quattrocento Sans"/>
              </a:rPr>
              <a:t>VISUALISATION</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x="0" y="0"/>
          <a:ext cx="0" cy="0"/>
          <a:chOff x="0" y="0"/>
          <a:chExt cx="0" cy="0"/>
        </a:xfrm>
      </p:grpSpPr>
      <p:sp>
        <p:nvSpPr>
          <p:cNvPr id="662" name="Shape 662"/>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663" name="Shape 663"/>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664" name="Shape 664"/>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665" name="Shape 665"/>
          <p:cNvSpPr txBox="1"/>
          <p:nvPr>
            <p:ph idx="1" type="subTitle"/>
          </p:nvPr>
        </p:nvSpPr>
        <p:spPr>
          <a:xfrm>
            <a:off x="971600" y="4941167"/>
            <a:ext cx="7308304" cy="1152128"/>
          </a:xfrm>
          <a:prstGeom prst="rect">
            <a:avLst/>
          </a:prstGeom>
          <a:noFill/>
          <a:ln>
            <a:noFill/>
          </a:ln>
        </p:spPr>
        <p:txBody>
          <a:bodyPr anchorCtr="0" anchor="t" bIns="45700" lIns="91425" rIns="91425" tIns="45700">
            <a:noAutofit/>
          </a:bodyPr>
          <a:lstStyle/>
          <a:p>
            <a:pPr indent="0" lvl="0" marL="0" marR="0" rtl="0" algn="ctr">
              <a:lnSpc>
                <a:spcPct val="110000"/>
              </a:lnSpc>
              <a:spcBef>
                <a:spcPts val="0"/>
              </a:spcBef>
              <a:spcAft>
                <a:spcPts val="600"/>
              </a:spcAft>
              <a:buClr>
                <a:schemeClr val="lt2"/>
              </a:buClr>
              <a:buSzPct val="25000"/>
              <a:buFont typeface="Arial"/>
              <a:buNone/>
            </a:pPr>
            <a:r>
              <a:rPr b="0" i="0" lang="en-GB" sz="3200" u="none" cap="none" strike="noStrike">
                <a:solidFill>
                  <a:schemeClr val="lt2"/>
                </a:solidFill>
                <a:latin typeface="Calibri"/>
                <a:ea typeface="Calibri"/>
                <a:cs typeface="Calibri"/>
                <a:sym typeface="Calibri"/>
              </a:rPr>
              <a:t>        Percentage of hotels for each amount of reviews interval.</a:t>
            </a:r>
          </a:p>
        </p:txBody>
      </p:sp>
      <p:sp>
        <p:nvSpPr>
          <p:cNvPr id="666" name="Shape 666"/>
          <p:cNvSpPr txBox="1"/>
          <p:nvPr>
            <p:ph type="ctrTitle"/>
          </p:nvPr>
        </p:nvSpPr>
        <p:spPr>
          <a:xfrm>
            <a:off x="685800" y="2007888"/>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Arial Narrow"/>
              <a:buNone/>
            </a:pPr>
            <a:r>
              <a:rPr b="0" i="0" lang="en-GB" sz="3200" u="none" cap="none" strike="noStrike">
                <a:solidFill>
                  <a:schemeClr val="lt1"/>
                </a:solidFill>
                <a:latin typeface="Arial Narrow"/>
                <a:ea typeface="Arial Narrow"/>
                <a:cs typeface="Arial Narrow"/>
                <a:sym typeface="Arial Narrow"/>
              </a:rPr>
              <a:t> </a:t>
            </a:r>
          </a:p>
        </p:txBody>
      </p:sp>
      <p:pic>
        <p:nvPicPr>
          <p:cNvPr id="667" name="Shape 667"/>
          <p:cNvPicPr preferRelativeResize="0"/>
          <p:nvPr/>
        </p:nvPicPr>
        <p:blipFill rotWithShape="1">
          <a:blip r:embed="rId3">
            <a:alphaModFix/>
          </a:blip>
          <a:srcRect b="0" l="0" r="0" t="0"/>
          <a:stretch/>
        </p:blipFill>
        <p:spPr>
          <a:xfrm>
            <a:off x="1547663" y="575702"/>
            <a:ext cx="5832648" cy="4190445"/>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5" name="Shape 675"/>
        <p:cNvGrpSpPr/>
        <p:nvPr/>
      </p:nvGrpSpPr>
      <p:grpSpPr>
        <a:xfrm>
          <a:off x="0" y="0"/>
          <a:ext cx="0" cy="0"/>
          <a:chOff x="0" y="0"/>
          <a:chExt cx="0" cy="0"/>
        </a:xfrm>
      </p:grpSpPr>
      <p:sp>
        <p:nvSpPr>
          <p:cNvPr id="676" name="Shape 676"/>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677" name="Shape 677"/>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678" name="Shape 678"/>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679" name="Shape 679"/>
          <p:cNvSpPr txBox="1"/>
          <p:nvPr>
            <p:ph idx="1" type="subTitle"/>
          </p:nvPr>
        </p:nvSpPr>
        <p:spPr>
          <a:xfrm>
            <a:off x="1187624" y="4437112"/>
            <a:ext cx="6400799"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600"/>
              </a:spcAft>
              <a:buClr>
                <a:schemeClr val="lt2"/>
              </a:buClr>
              <a:buSzPct val="25000"/>
              <a:buFont typeface="Arial"/>
              <a:buNone/>
            </a:pPr>
            <a:r>
              <a:rPr b="0" i="0" lang="en-GB" sz="2029" u="none" cap="none" strike="noStrike">
                <a:solidFill>
                  <a:schemeClr val="lt2"/>
                </a:solidFill>
                <a:latin typeface="Arial Narrow"/>
                <a:ea typeface="Arial Narrow"/>
                <a:cs typeface="Arial Narrow"/>
                <a:sym typeface="Arial Narrow"/>
              </a:rPr>
              <a:t> </a:t>
            </a:r>
            <a:r>
              <a:rPr b="0" i="0" lang="en-GB" sz="3200" u="none" cap="none" strike="noStrike">
                <a:solidFill>
                  <a:schemeClr val="lt2"/>
                </a:solidFill>
                <a:latin typeface="Calibri"/>
                <a:ea typeface="Calibri"/>
                <a:cs typeface="Calibri"/>
                <a:sym typeface="Calibri"/>
              </a:rPr>
              <a:t>The segments were classified with respect to their polarity, including the neutral polarity.</a:t>
            </a:r>
          </a:p>
        </p:txBody>
      </p:sp>
      <p:sp>
        <p:nvSpPr>
          <p:cNvPr id="680" name="Shape 680"/>
          <p:cNvSpPr txBox="1"/>
          <p:nvPr>
            <p:ph type="ctrTitle"/>
          </p:nvPr>
        </p:nvSpPr>
        <p:spPr>
          <a:xfrm>
            <a:off x="685800" y="2007888"/>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Arial Narrow"/>
              <a:buNone/>
            </a:pPr>
            <a:r>
              <a:rPr b="0" i="0" lang="en-GB" sz="3200" u="none" cap="none" strike="noStrike">
                <a:solidFill>
                  <a:schemeClr val="lt1"/>
                </a:solidFill>
                <a:latin typeface="Arial Narrow"/>
                <a:ea typeface="Arial Narrow"/>
                <a:cs typeface="Arial Narrow"/>
                <a:sym typeface="Arial Narrow"/>
              </a:rPr>
              <a:t> </a:t>
            </a:r>
          </a:p>
        </p:txBody>
      </p:sp>
      <p:graphicFrame>
        <p:nvGraphicFramePr>
          <p:cNvPr id="681" name="Shape 681"/>
          <p:cNvGraphicFramePr/>
          <p:nvPr/>
        </p:nvGraphicFramePr>
        <p:xfrm>
          <a:off x="539552" y="1124744"/>
          <a:ext cx="3000000" cy="3000000"/>
        </p:xfrm>
        <a:graphic>
          <a:graphicData uri="http://schemas.openxmlformats.org/drawingml/2006/table">
            <a:tbl>
              <a:tblPr bandRow="1" firstRow="1">
                <a:noFill/>
                <a:tableStyleId>{9A9977F0-6D39-485A-89C1-2AEF8DF79036}</a:tableStyleId>
              </a:tblPr>
              <a:tblGrid>
                <a:gridCol w="1648875"/>
                <a:gridCol w="1648875"/>
                <a:gridCol w="1648875"/>
                <a:gridCol w="1648875"/>
                <a:gridCol w="1648875"/>
              </a:tblGrid>
              <a:tr h="1036850">
                <a:tc>
                  <a:txBody>
                    <a:bodyPr>
                      <a:noAutofit/>
                    </a:bodyPr>
                    <a:lstStyle/>
                    <a:p>
                      <a:pPr indent="0" lvl="0" marL="0" marR="0" rtl="0" algn="l">
                        <a:spcBef>
                          <a:spcPts val="0"/>
                        </a:spcBef>
                        <a:buSzPct val="25000"/>
                        <a:buNone/>
                      </a:pPr>
                      <a:r>
                        <a:rPr lang="en-GB" sz="1800" u="none" cap="none" strike="noStrike"/>
                        <a:t>Website</a:t>
                      </a:r>
                    </a:p>
                  </a:txBody>
                  <a:tcPr marT="45725" marB="45725" marR="91450" marL="91450"/>
                </a:tc>
                <a:tc>
                  <a:txBody>
                    <a:bodyPr>
                      <a:noAutofit/>
                    </a:bodyPr>
                    <a:lstStyle/>
                    <a:p>
                      <a:pPr indent="0" lvl="0" marL="0" marR="0" rtl="0" algn="l">
                        <a:spcBef>
                          <a:spcPts val="0"/>
                        </a:spcBef>
                        <a:buSzPct val="25000"/>
                        <a:buNone/>
                      </a:pPr>
                      <a:r>
                        <a:rPr lang="en-GB" sz="1800" u="none" cap="none" strike="noStrike"/>
                        <a:t>Total reviews</a:t>
                      </a:r>
                    </a:p>
                  </a:txBody>
                  <a:tcPr marT="45725" marB="45725" marR="91450" marL="91450"/>
                </a:tc>
                <a:tc>
                  <a:txBody>
                    <a:bodyPr>
                      <a:noAutofit/>
                    </a:bodyPr>
                    <a:lstStyle/>
                    <a:p>
                      <a:pPr indent="0" lvl="0" marL="0" marR="0" rtl="0" algn="l">
                        <a:spcBef>
                          <a:spcPts val="0"/>
                        </a:spcBef>
                        <a:buSzPct val="25000"/>
                        <a:buNone/>
                      </a:pPr>
                      <a:r>
                        <a:rPr lang="en-GB" sz="1800" u="none" cap="none" strike="noStrike"/>
                        <a:t>Positive reviews </a:t>
                      </a:r>
                    </a:p>
                  </a:txBody>
                  <a:tcPr marT="45725" marB="45725" marR="91450" marL="91450"/>
                </a:tc>
                <a:tc>
                  <a:txBody>
                    <a:bodyPr>
                      <a:noAutofit/>
                    </a:bodyPr>
                    <a:lstStyle/>
                    <a:p>
                      <a:pPr indent="0" lvl="0" marL="0" marR="0" rtl="0" algn="l">
                        <a:spcBef>
                          <a:spcPts val="0"/>
                        </a:spcBef>
                        <a:buSzPct val="25000"/>
                        <a:buNone/>
                      </a:pPr>
                      <a:r>
                        <a:rPr lang="en-GB" sz="1800" u="none" cap="none" strike="noStrike"/>
                        <a:t>Negative reviews</a:t>
                      </a:r>
                    </a:p>
                  </a:txBody>
                  <a:tcPr marT="45725" marB="45725" marR="91450" marL="91450"/>
                </a:tc>
                <a:tc>
                  <a:txBody>
                    <a:bodyPr>
                      <a:noAutofit/>
                    </a:bodyPr>
                    <a:lstStyle/>
                    <a:p>
                      <a:pPr indent="0" lvl="0" marL="0" marR="0" rtl="0" algn="l">
                        <a:spcBef>
                          <a:spcPts val="0"/>
                        </a:spcBef>
                        <a:buSzPct val="25000"/>
                        <a:buNone/>
                      </a:pPr>
                      <a:r>
                        <a:rPr lang="en-GB" sz="1800" u="none" cap="none" strike="noStrike"/>
                        <a:t>Neutral reviews</a:t>
                      </a:r>
                    </a:p>
                  </a:txBody>
                  <a:tcPr marT="45725" marB="45725" marR="91450" marL="91450"/>
                </a:tc>
              </a:tr>
              <a:tr h="1022650">
                <a:tc>
                  <a:txBody>
                    <a:bodyPr>
                      <a:noAutofit/>
                    </a:bodyPr>
                    <a:lstStyle/>
                    <a:p>
                      <a:pPr indent="0" lvl="0" marL="0" marR="0" rtl="0" algn="l">
                        <a:spcBef>
                          <a:spcPts val="0"/>
                        </a:spcBef>
                        <a:buSzPct val="25000"/>
                        <a:buNone/>
                      </a:pPr>
                      <a:r>
                        <a:rPr lang="en-GB" sz="1800" u="none" cap="none" strike="noStrike"/>
                        <a:t>holidayiq</a:t>
                      </a:r>
                    </a:p>
                  </a:txBody>
                  <a:tcPr marT="45725" marB="45725" marR="91450" marL="91450"/>
                </a:tc>
                <a:tc>
                  <a:txBody>
                    <a:bodyPr>
                      <a:noAutofit/>
                    </a:bodyPr>
                    <a:lstStyle/>
                    <a:p>
                      <a:pPr indent="0" lvl="0" marL="0" marR="0" rtl="0" algn="l">
                        <a:spcBef>
                          <a:spcPts val="0"/>
                        </a:spcBef>
                        <a:buSzPct val="25000"/>
                        <a:buNone/>
                      </a:pPr>
                      <a:r>
                        <a:rPr lang="en-GB" sz="1800" u="none" cap="none" strike="noStrike"/>
                        <a:t>3334</a:t>
                      </a:r>
                    </a:p>
                  </a:txBody>
                  <a:tcPr marT="45725" marB="45725" marR="91450" marL="91450"/>
                </a:tc>
                <a:tc>
                  <a:txBody>
                    <a:bodyPr>
                      <a:noAutofit/>
                    </a:bodyPr>
                    <a:lstStyle/>
                    <a:p>
                      <a:pPr indent="0" lvl="0" marL="0" marR="0" rtl="0" algn="l">
                        <a:spcBef>
                          <a:spcPts val="0"/>
                        </a:spcBef>
                        <a:buSzPct val="25000"/>
                        <a:buNone/>
                      </a:pPr>
                      <a:r>
                        <a:rPr lang="en-GB" sz="1800" u="none" cap="none" strike="noStrike"/>
                        <a:t>1583</a:t>
                      </a:r>
                    </a:p>
                  </a:txBody>
                  <a:tcPr marT="45725" marB="45725" marR="91450" marL="91450"/>
                </a:tc>
                <a:tc>
                  <a:txBody>
                    <a:bodyPr>
                      <a:noAutofit/>
                    </a:bodyPr>
                    <a:lstStyle/>
                    <a:p>
                      <a:pPr indent="0" lvl="0" marL="0" marR="0" rtl="0" algn="l">
                        <a:spcBef>
                          <a:spcPts val="0"/>
                        </a:spcBef>
                        <a:buSzPct val="25000"/>
                        <a:buNone/>
                      </a:pPr>
                      <a:r>
                        <a:rPr lang="en-GB" sz="1800" u="none" cap="none" strike="noStrike"/>
                        <a:t>698</a:t>
                      </a:r>
                    </a:p>
                  </a:txBody>
                  <a:tcPr marT="45725" marB="45725" marR="91450" marL="91450"/>
                </a:tc>
                <a:tc>
                  <a:txBody>
                    <a:bodyPr>
                      <a:noAutofit/>
                    </a:bodyPr>
                    <a:lstStyle/>
                    <a:p>
                      <a:pPr indent="0" lvl="0" marL="0" marR="0" rtl="0" algn="l">
                        <a:spcBef>
                          <a:spcPts val="0"/>
                        </a:spcBef>
                        <a:buSzPct val="25000"/>
                        <a:buNone/>
                      </a:pPr>
                      <a:r>
                        <a:rPr lang="en-GB" sz="1800" u="none" cap="none" strike="noStrike"/>
                        <a:t>1053</a:t>
                      </a:r>
                    </a:p>
                  </a:txBody>
                  <a:tcPr marT="45725" marB="45725" marR="91450" marL="91450"/>
                </a:tc>
              </a:tr>
              <a:tr h="1036850">
                <a:tc>
                  <a:txBody>
                    <a:bodyPr>
                      <a:noAutofit/>
                    </a:bodyPr>
                    <a:lstStyle/>
                    <a:p>
                      <a:pPr indent="0" lvl="0" marL="0" marR="0" rtl="0" algn="l">
                        <a:spcBef>
                          <a:spcPts val="0"/>
                        </a:spcBef>
                        <a:buSzPct val="25000"/>
                        <a:buNone/>
                      </a:pPr>
                      <a:r>
                        <a:rPr lang="en-GB" sz="1800" u="none" cap="none" strike="noStrike"/>
                        <a:t>Tripadvisor</a:t>
                      </a:r>
                    </a:p>
                  </a:txBody>
                  <a:tcPr marT="45725" marB="45725" marR="91450" marL="91450"/>
                </a:tc>
                <a:tc>
                  <a:txBody>
                    <a:bodyPr>
                      <a:noAutofit/>
                    </a:bodyPr>
                    <a:lstStyle/>
                    <a:p>
                      <a:pPr indent="0" lvl="0" marL="0" marR="0" rtl="0" algn="l">
                        <a:spcBef>
                          <a:spcPts val="0"/>
                        </a:spcBef>
                        <a:buSzPct val="25000"/>
                        <a:buNone/>
                      </a:pPr>
                      <a:r>
                        <a:rPr lang="en-GB" sz="1800" u="none" cap="none" strike="noStrike"/>
                        <a:t>3788</a:t>
                      </a:r>
                    </a:p>
                  </a:txBody>
                  <a:tcPr marT="45725" marB="45725" marR="91450" marL="91450"/>
                </a:tc>
                <a:tc>
                  <a:txBody>
                    <a:bodyPr>
                      <a:noAutofit/>
                    </a:bodyPr>
                    <a:lstStyle/>
                    <a:p>
                      <a:pPr indent="0" lvl="0" marL="0" marR="0" rtl="0" algn="l">
                        <a:spcBef>
                          <a:spcPts val="0"/>
                        </a:spcBef>
                        <a:buSzPct val="25000"/>
                        <a:buNone/>
                      </a:pPr>
                      <a:r>
                        <a:rPr lang="en-GB" sz="1800" u="none" cap="none" strike="noStrike"/>
                        <a:t>1171</a:t>
                      </a:r>
                    </a:p>
                  </a:txBody>
                  <a:tcPr marT="45725" marB="45725" marR="91450" marL="91450"/>
                </a:tc>
                <a:tc>
                  <a:txBody>
                    <a:bodyPr>
                      <a:noAutofit/>
                    </a:bodyPr>
                    <a:lstStyle/>
                    <a:p>
                      <a:pPr indent="0" lvl="0" marL="0" marR="0" rtl="0" algn="l">
                        <a:spcBef>
                          <a:spcPts val="0"/>
                        </a:spcBef>
                        <a:buSzPct val="25000"/>
                        <a:buNone/>
                      </a:pPr>
                      <a:r>
                        <a:rPr lang="en-GB" sz="1800" u="none" cap="none" strike="noStrike"/>
                        <a:t>1195</a:t>
                      </a:r>
                    </a:p>
                  </a:txBody>
                  <a:tcPr marT="45725" marB="45725" marR="91450" marL="91450"/>
                </a:tc>
                <a:tc>
                  <a:txBody>
                    <a:bodyPr>
                      <a:noAutofit/>
                    </a:bodyPr>
                    <a:lstStyle/>
                    <a:p>
                      <a:pPr indent="0" lvl="0" marL="0" marR="0" rtl="0" algn="l">
                        <a:spcBef>
                          <a:spcPts val="0"/>
                        </a:spcBef>
                        <a:buSzPct val="25000"/>
                        <a:buNone/>
                      </a:pPr>
                      <a:r>
                        <a:rPr lang="en-GB" sz="1800" u="none" cap="none" strike="noStrike"/>
                        <a:t>1422</a:t>
                      </a:r>
                    </a:p>
                  </a:txBody>
                  <a:tcPr marT="45725" marB="45725" marR="91450" marL="91450"/>
                </a:tc>
              </a:tr>
            </a:tbl>
          </a:graphicData>
        </a:graphic>
      </p:graphicFrame>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9" name="Shape 689"/>
        <p:cNvGrpSpPr/>
        <p:nvPr/>
      </p:nvGrpSpPr>
      <p:grpSpPr>
        <a:xfrm>
          <a:off x="0" y="0"/>
          <a:ext cx="0" cy="0"/>
          <a:chOff x="0" y="0"/>
          <a:chExt cx="0" cy="0"/>
        </a:xfrm>
      </p:grpSpPr>
      <p:sp>
        <p:nvSpPr>
          <p:cNvPr id="690" name="Shape 690"/>
          <p:cNvSpPr txBox="1"/>
          <p:nvPr>
            <p:ph idx="1" type="subTitle"/>
          </p:nvPr>
        </p:nvSpPr>
        <p:spPr>
          <a:xfrm>
            <a:off x="1219200" y="3886200"/>
            <a:ext cx="6400799"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600"/>
              </a:spcAft>
              <a:buClr>
                <a:schemeClr val="lt2"/>
              </a:buClr>
              <a:buSzPct val="25000"/>
              <a:buFont typeface="Arial"/>
              <a:buNone/>
            </a:pPr>
            <a:r>
              <a:rPr b="0" i="0" lang="en-GB" sz="1700" u="none" cap="none" strike="noStrike">
                <a:solidFill>
                  <a:schemeClr val="lt2"/>
                </a:solidFill>
                <a:latin typeface="Arial Narrow"/>
                <a:ea typeface="Arial Narrow"/>
                <a:cs typeface="Arial Narrow"/>
                <a:sym typeface="Arial Narrow"/>
              </a:rPr>
              <a:t> </a:t>
            </a:r>
          </a:p>
        </p:txBody>
      </p:sp>
      <p:sp>
        <p:nvSpPr>
          <p:cNvPr id="691" name="Shape 691"/>
          <p:cNvSpPr txBox="1"/>
          <p:nvPr>
            <p:ph type="ctrTitle"/>
          </p:nvPr>
        </p:nvSpPr>
        <p:spPr>
          <a:xfrm>
            <a:off x="685800" y="2007888"/>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Quattrocento Sans"/>
              <a:buNone/>
            </a:pPr>
            <a:r>
              <a:rPr b="0" i="0" lang="en-GB" sz="4400" u="none" cap="none" strike="noStrike">
                <a:solidFill>
                  <a:schemeClr val="lt1"/>
                </a:solidFill>
                <a:latin typeface="Quattrocento Sans"/>
                <a:ea typeface="Quattrocento Sans"/>
                <a:cs typeface="Quattrocento Sans"/>
                <a:sym typeface="Quattrocento Sans"/>
              </a:rPr>
              <a:t>WHAT’S IN THE FUTURE ?</a:t>
            </a:r>
          </a:p>
        </p:txBody>
      </p:sp>
      <p:sp>
        <p:nvSpPr>
          <p:cNvPr id="692" name="Shape 692"/>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693" name="Shape 693"/>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694" name="Shape 694"/>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2" name="Shape 702"/>
        <p:cNvGrpSpPr/>
        <p:nvPr/>
      </p:nvGrpSpPr>
      <p:grpSpPr>
        <a:xfrm>
          <a:off x="0" y="0"/>
          <a:ext cx="0" cy="0"/>
          <a:chOff x="0" y="0"/>
          <a:chExt cx="0" cy="0"/>
        </a:xfrm>
      </p:grpSpPr>
      <p:sp>
        <p:nvSpPr>
          <p:cNvPr id="703" name="Shape 703"/>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WHAT’S IN THE FUTURE ?</a:t>
            </a:r>
          </a:p>
        </p:txBody>
      </p:sp>
      <p:sp>
        <p:nvSpPr>
          <p:cNvPr id="704" name="Shape 704"/>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705" name="Shape 705"/>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706" name="Shape 706"/>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707" name="Shape 707"/>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None/>
            </a:pPr>
            <a:r>
              <a:t/>
            </a:r>
            <a:endParaRPr b="0" i="0" sz="3600" u="none" cap="none" strike="noStrike">
              <a:solidFill>
                <a:schemeClr val="lt2"/>
              </a:solidFill>
              <a:latin typeface="Calibri"/>
              <a:ea typeface="Calibri"/>
              <a:cs typeface="Calibri"/>
              <a:sym typeface="Calibri"/>
            </a:endParaRPr>
          </a:p>
          <a:p>
            <a:pPr indent="-342900" lvl="0" marL="342900" marR="0" rtl="0" algn="l">
              <a:lnSpc>
                <a:spcPct val="100000"/>
              </a:lnSpc>
              <a:spcBef>
                <a:spcPts val="1320"/>
              </a:spcBef>
              <a:spcAft>
                <a:spcPts val="0"/>
              </a:spcAft>
              <a:buClr>
                <a:schemeClr val="lt2"/>
              </a:buClr>
              <a:buSzPct val="100000"/>
              <a:buFont typeface="Arial"/>
              <a:buChar char="•"/>
            </a:pPr>
            <a:r>
              <a:rPr b="0" i="0" lang="en-GB" sz="3600" u="none" cap="none" strike="noStrike">
                <a:solidFill>
                  <a:schemeClr val="lt2"/>
                </a:solidFill>
                <a:latin typeface="Calibri"/>
                <a:ea typeface="Calibri"/>
                <a:cs typeface="Calibri"/>
                <a:sym typeface="Calibri"/>
              </a:rPr>
              <a:t>Social information gathering- from twitter/facebook</a:t>
            </a:r>
          </a:p>
          <a:p>
            <a:pPr indent="-342900" lvl="0" marL="342900" marR="0" rtl="0" algn="l">
              <a:lnSpc>
                <a:spcPct val="110000"/>
              </a:lnSpc>
              <a:spcBef>
                <a:spcPts val="1240"/>
              </a:spcBef>
              <a:spcAft>
                <a:spcPts val="60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Sarcasm</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5" name="Shape 715"/>
        <p:cNvGrpSpPr/>
        <p:nvPr/>
      </p:nvGrpSpPr>
      <p:grpSpPr>
        <a:xfrm>
          <a:off x="0" y="0"/>
          <a:ext cx="0" cy="0"/>
          <a:chOff x="0" y="0"/>
          <a:chExt cx="0" cy="0"/>
        </a:xfrm>
      </p:grpSpPr>
      <p:sp>
        <p:nvSpPr>
          <p:cNvPr id="716" name="Shape 716"/>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WHAT’S IN THE FUTURE ?</a:t>
            </a:r>
          </a:p>
        </p:txBody>
      </p:sp>
      <p:sp>
        <p:nvSpPr>
          <p:cNvPr id="717" name="Shape 717"/>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718" name="Shape 718"/>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719" name="Shape 719"/>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720" name="Shape 720"/>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25000"/>
              <a:buFont typeface="Arial"/>
              <a:buNone/>
            </a:pPr>
            <a:r>
              <a:t/>
            </a:r>
            <a:endParaRPr b="0" i="0" sz="3200" u="none" cap="none" strike="noStrike">
              <a:solidFill>
                <a:srgbClr val="595959"/>
              </a:solidFill>
              <a:latin typeface="Calibri"/>
              <a:ea typeface="Calibri"/>
              <a:cs typeface="Calibri"/>
              <a:sym typeface="Calibri"/>
            </a:endParaRP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Our immediate plan would be to scale for more data.</a:t>
            </a:r>
          </a:p>
          <a:p>
            <a:pPr indent="-342900" lvl="0" marL="342900" marR="0" rtl="0" algn="l">
              <a:lnSpc>
                <a:spcPct val="100000"/>
              </a:lnSpc>
              <a:spcBef>
                <a:spcPts val="1240"/>
              </a:spcBef>
              <a:spcAft>
                <a:spcPts val="60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For hotel managers, we would be adding visualised results with charts and trend-lines displaying how the hotel is doing with time.</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8" name="Shape 728"/>
        <p:cNvGrpSpPr/>
        <p:nvPr/>
      </p:nvGrpSpPr>
      <p:grpSpPr>
        <a:xfrm>
          <a:off x="0" y="0"/>
          <a:ext cx="0" cy="0"/>
          <a:chOff x="0" y="0"/>
          <a:chExt cx="0" cy="0"/>
        </a:xfrm>
      </p:grpSpPr>
      <p:sp>
        <p:nvSpPr>
          <p:cNvPr id="729" name="Shape 729"/>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WHAT’S IN THE FUTURE ?</a:t>
            </a:r>
          </a:p>
        </p:txBody>
      </p:sp>
      <p:sp>
        <p:nvSpPr>
          <p:cNvPr id="730" name="Shape 730"/>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731" name="Shape 731"/>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732" name="Shape 732"/>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733" name="Shape 733"/>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100000"/>
              <a:buFont typeface="Arial"/>
              <a:buNone/>
            </a:pPr>
            <a:r>
              <a:t/>
            </a:r>
            <a:endParaRPr b="0" i="0" sz="3600" u="none" cap="none" strike="noStrike">
              <a:solidFill>
                <a:schemeClr val="lt2"/>
              </a:solidFill>
              <a:latin typeface="Calibri"/>
              <a:ea typeface="Calibri"/>
              <a:cs typeface="Calibri"/>
              <a:sym typeface="Calibri"/>
            </a:endParaRP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To get more accurate results, we will train the sentiment tree bank with specific hotel reviews. </a:t>
            </a:r>
          </a:p>
          <a:p>
            <a:pPr indent="-342900" lvl="0" marL="342900" marR="0" rtl="0" algn="l">
              <a:lnSpc>
                <a:spcPct val="100000"/>
              </a:lnSpc>
              <a:spcBef>
                <a:spcPts val="1240"/>
              </a:spcBef>
              <a:spcAft>
                <a:spcPts val="60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We would add our solution to read smiles/emoticons, images and different form of texts present in reviews.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611560" y="62068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WHO WE OFFER TO:</a:t>
            </a:r>
            <a:br>
              <a:rPr b="0" i="0" lang="en-GB" sz="4000" u="none" cap="none" strike="noStrike">
                <a:solidFill>
                  <a:schemeClr val="lt1"/>
                </a:solidFill>
                <a:latin typeface="Quattrocento Sans"/>
                <a:ea typeface="Quattrocento Sans"/>
                <a:cs typeface="Quattrocento Sans"/>
                <a:sym typeface="Quattrocento Sans"/>
              </a:rPr>
            </a:br>
            <a:r>
              <a:rPr b="0" i="0" lang="en-GB" sz="4000" u="none" cap="none" strike="noStrike">
                <a:solidFill>
                  <a:schemeClr val="lt1"/>
                </a:solidFill>
                <a:latin typeface="Quattrocento Sans"/>
                <a:ea typeface="Quattrocento Sans"/>
                <a:cs typeface="Quattrocento Sans"/>
                <a:sym typeface="Quattrocento Sans"/>
              </a:rPr>
              <a:t>BOOKING PLATFORMS</a:t>
            </a:r>
          </a:p>
        </p:txBody>
      </p:sp>
      <p:sp>
        <p:nvSpPr>
          <p:cNvPr id="148" name="Shape 148"/>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149" name="Shape 149"/>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150" name="Shape 150"/>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151" name="Shape 151"/>
          <p:cNvSpPr txBox="1"/>
          <p:nvPr>
            <p:ph idx="1" type="body"/>
          </p:nvPr>
        </p:nvSpPr>
        <p:spPr>
          <a:xfrm>
            <a:off x="611560" y="1546448"/>
            <a:ext cx="7924799" cy="4114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98666"/>
              <a:buFont typeface="Arial"/>
              <a:buNone/>
            </a:pPr>
            <a:r>
              <a:t/>
            </a:r>
            <a:endParaRPr b="0" i="0" sz="2950" u="none" cap="none" strike="noStrike">
              <a:solidFill>
                <a:schemeClr val="lt2"/>
              </a:solidFill>
              <a:latin typeface="Calibri"/>
              <a:ea typeface="Calibri"/>
              <a:cs typeface="Calibri"/>
              <a:sym typeface="Calibri"/>
            </a:endParaRPr>
          </a:p>
          <a:p>
            <a:pPr indent="-342900" lvl="0" marL="342900" marR="0" rtl="0" algn="l">
              <a:lnSpc>
                <a:spcPct val="90000"/>
              </a:lnSpc>
              <a:spcBef>
                <a:spcPts val="1190"/>
              </a:spcBef>
              <a:spcAft>
                <a:spcPts val="0"/>
              </a:spcAft>
              <a:buClr>
                <a:schemeClr val="lt2"/>
              </a:buClr>
              <a:buSzPct val="98333"/>
              <a:buFont typeface="Arial"/>
              <a:buChar char="•"/>
            </a:pPr>
            <a:r>
              <a:rPr b="0" i="0" lang="en-GB" sz="2950" u="none" cap="none" strike="noStrike">
                <a:solidFill>
                  <a:schemeClr val="lt2"/>
                </a:solidFill>
                <a:latin typeface="Calibri"/>
                <a:ea typeface="Calibri"/>
                <a:cs typeface="Calibri"/>
                <a:sym typeface="Calibri"/>
              </a:rPr>
              <a:t>Total rating – 7.6</a:t>
            </a:r>
          </a:p>
          <a:p>
            <a:pPr indent="-342900" lvl="0" marL="342900" marR="0" rtl="0" algn="l">
              <a:lnSpc>
                <a:spcPct val="90000"/>
              </a:lnSpc>
              <a:spcBef>
                <a:spcPts val="1190"/>
              </a:spcBef>
              <a:spcAft>
                <a:spcPts val="0"/>
              </a:spcAft>
              <a:buClr>
                <a:schemeClr val="lt2"/>
              </a:buClr>
              <a:buSzPct val="98333"/>
              <a:buFont typeface="Arial"/>
              <a:buChar char="•"/>
            </a:pPr>
            <a:r>
              <a:rPr b="0" i="0" lang="en-GB" sz="2950" u="none" cap="none" strike="noStrike">
                <a:solidFill>
                  <a:schemeClr val="lt2"/>
                </a:solidFill>
                <a:latin typeface="Calibri"/>
                <a:ea typeface="Calibri"/>
                <a:cs typeface="Calibri"/>
                <a:sym typeface="Calibri"/>
              </a:rPr>
              <a:t>Rank in “Andheri East” – 16</a:t>
            </a:r>
          </a:p>
          <a:p>
            <a:pPr indent="-342900" lvl="0" marL="342900" marR="0" rtl="0" algn="l">
              <a:lnSpc>
                <a:spcPct val="90000"/>
              </a:lnSpc>
              <a:spcBef>
                <a:spcPts val="1190"/>
              </a:spcBef>
              <a:spcAft>
                <a:spcPts val="0"/>
              </a:spcAft>
              <a:buClr>
                <a:schemeClr val="lt2"/>
              </a:buClr>
              <a:buSzPct val="98333"/>
              <a:buFont typeface="Arial"/>
              <a:buChar char="•"/>
            </a:pPr>
            <a:r>
              <a:rPr b="0" i="0" lang="en-GB" sz="2950" u="none" cap="none" strike="noStrike">
                <a:solidFill>
                  <a:schemeClr val="lt2"/>
                </a:solidFill>
                <a:latin typeface="Calibri"/>
                <a:ea typeface="Calibri"/>
                <a:cs typeface="Calibri"/>
                <a:sym typeface="Calibri"/>
              </a:rPr>
              <a:t>102 reviews</a:t>
            </a:r>
          </a:p>
          <a:p>
            <a:pPr indent="-342900" lvl="0" marL="342900" marR="0" rtl="0" algn="l">
              <a:lnSpc>
                <a:spcPct val="90000"/>
              </a:lnSpc>
              <a:spcBef>
                <a:spcPts val="1190"/>
              </a:spcBef>
              <a:spcAft>
                <a:spcPts val="0"/>
              </a:spcAft>
              <a:buClr>
                <a:schemeClr val="lt2"/>
              </a:buClr>
              <a:buSzPct val="98333"/>
              <a:buFont typeface="Arial"/>
              <a:buChar char="•"/>
            </a:pPr>
            <a:r>
              <a:rPr b="0" i="0" lang="en-GB" sz="2950" u="none" cap="none" strike="noStrike">
                <a:solidFill>
                  <a:schemeClr val="lt2"/>
                </a:solidFill>
                <a:latin typeface="Calibri"/>
                <a:ea typeface="Calibri"/>
                <a:cs typeface="Calibri"/>
                <a:sym typeface="Calibri"/>
              </a:rPr>
              <a:t>30 mentions about food, food rating – 9.1</a:t>
            </a:r>
          </a:p>
          <a:p>
            <a:pPr indent="-342900" lvl="0" marL="342900" marR="0" rtl="0" algn="l">
              <a:lnSpc>
                <a:spcPct val="90000"/>
              </a:lnSpc>
              <a:spcBef>
                <a:spcPts val="1190"/>
              </a:spcBef>
              <a:spcAft>
                <a:spcPts val="600"/>
              </a:spcAft>
              <a:buClr>
                <a:schemeClr val="lt2"/>
              </a:buClr>
              <a:buSzPct val="98333"/>
              <a:buFont typeface="Arial"/>
              <a:buChar char="•"/>
            </a:pPr>
            <a:r>
              <a:rPr b="0" i="0" lang="en-GB" sz="2950" u="none" cap="none" strike="noStrike">
                <a:solidFill>
                  <a:schemeClr val="lt2"/>
                </a:solidFill>
                <a:latin typeface="Calibri"/>
                <a:ea typeface="Calibri"/>
                <a:cs typeface="Calibri"/>
                <a:sym typeface="Calibri"/>
              </a:rPr>
              <a:t>Very positive food reviews – [ “Loved the buffet”, The food and service was awesome”…</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1" name="Shape 741"/>
        <p:cNvGrpSpPr/>
        <p:nvPr/>
      </p:nvGrpSpPr>
      <p:grpSpPr>
        <a:xfrm>
          <a:off x="0" y="0"/>
          <a:ext cx="0" cy="0"/>
          <a:chOff x="0" y="0"/>
          <a:chExt cx="0" cy="0"/>
        </a:xfrm>
      </p:grpSpPr>
      <p:sp>
        <p:nvSpPr>
          <p:cNvPr id="742" name="Shape 742"/>
          <p:cNvSpPr txBox="1"/>
          <p:nvPr>
            <p:ph idx="1" type="subTitle"/>
          </p:nvPr>
        </p:nvSpPr>
        <p:spPr>
          <a:xfrm>
            <a:off x="1219200" y="3886200"/>
            <a:ext cx="6400799"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600"/>
              </a:spcAft>
              <a:buClr>
                <a:schemeClr val="lt2"/>
              </a:buClr>
              <a:buSzPct val="25000"/>
              <a:buFont typeface="Arial"/>
              <a:buNone/>
            </a:pPr>
            <a:r>
              <a:rPr b="0" i="0" lang="en-GB" sz="1700" u="none" cap="none" strike="noStrike">
                <a:solidFill>
                  <a:schemeClr val="lt2"/>
                </a:solidFill>
                <a:latin typeface="Arial Narrow"/>
                <a:ea typeface="Arial Narrow"/>
                <a:cs typeface="Arial Narrow"/>
                <a:sym typeface="Arial Narrow"/>
              </a:rPr>
              <a:t>Thank You</a:t>
            </a:r>
          </a:p>
        </p:txBody>
      </p:sp>
      <p:sp>
        <p:nvSpPr>
          <p:cNvPr id="743" name="Shape 743"/>
          <p:cNvSpPr txBox="1"/>
          <p:nvPr>
            <p:ph type="ctrTitle"/>
          </p:nvPr>
        </p:nvSpPr>
        <p:spPr>
          <a:xfrm>
            <a:off x="685800" y="2007888"/>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Quattrocento Sans"/>
              <a:buNone/>
            </a:pPr>
            <a:r>
              <a:rPr b="0" i="0" lang="en-GB" sz="4400" u="none" cap="none" strike="noStrike">
                <a:solidFill>
                  <a:schemeClr val="lt1"/>
                </a:solidFill>
                <a:latin typeface="Quattrocento Sans"/>
                <a:ea typeface="Quattrocento Sans"/>
                <a:cs typeface="Quattrocento Sans"/>
                <a:sym typeface="Quattrocento Sans"/>
              </a:rPr>
              <a:t>THIS IS IT.</a:t>
            </a:r>
          </a:p>
        </p:txBody>
      </p:sp>
      <p:sp>
        <p:nvSpPr>
          <p:cNvPr id="744" name="Shape 744"/>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745" name="Shape 745"/>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746" name="Shape 746"/>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WHO WE OFFER TO?</a:t>
            </a:r>
          </a:p>
        </p:txBody>
      </p:sp>
      <p:sp>
        <p:nvSpPr>
          <p:cNvPr id="161" name="Shape 161"/>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162" name="Shape 162"/>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163" name="Shape 163"/>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164" name="Shape 164"/>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Char char="•"/>
            </a:pPr>
            <a:r>
              <a:rPr b="0" i="0" lang="en-GB" sz="2800" u="none" cap="none" strike="noStrike">
                <a:solidFill>
                  <a:srgbClr val="595959"/>
                </a:solidFill>
                <a:latin typeface="Calibri"/>
                <a:ea typeface="Calibri"/>
                <a:cs typeface="Calibri"/>
                <a:sym typeface="Calibri"/>
              </a:rPr>
              <a:t>Common Mass, trying to book tickets for best-fit hotels according to filters and preferences.</a:t>
            </a:r>
          </a:p>
          <a:p>
            <a:pPr indent="-342900" lvl="0" marL="342900" marR="0" rtl="0" algn="l">
              <a:lnSpc>
                <a:spcPct val="100000"/>
              </a:lnSpc>
              <a:spcBef>
                <a:spcPts val="1160"/>
              </a:spcBef>
              <a:spcAft>
                <a:spcPts val="0"/>
              </a:spcAft>
              <a:buClr>
                <a:schemeClr val="lt2"/>
              </a:buClr>
              <a:buSzPct val="100000"/>
              <a:buFont typeface="Arial"/>
              <a:buChar char="•"/>
            </a:pPr>
            <a:r>
              <a:rPr b="0" i="0" lang="en-GB" sz="2800" u="none" cap="none" strike="noStrike">
                <a:solidFill>
                  <a:srgbClr val="595959"/>
                </a:solidFill>
                <a:latin typeface="Calibri"/>
                <a:ea typeface="Calibri"/>
                <a:cs typeface="Calibri"/>
                <a:sym typeface="Calibri"/>
              </a:rPr>
              <a:t>Currently Existing Booking Platforms, trying to increase their conversion rate by showing reviews and ratings to users.</a:t>
            </a:r>
          </a:p>
          <a:p>
            <a:pPr indent="-342900" lvl="0" marL="342900" marR="0" rtl="0" algn="l">
              <a:lnSpc>
                <a:spcPct val="100000"/>
              </a:lnSpc>
              <a:spcBef>
                <a:spcPts val="1240"/>
              </a:spcBef>
              <a:spcAft>
                <a:spcPts val="60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Hotel Managers, trying to get to know users’ views about their hotel.</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idx="1" type="subTitle"/>
          </p:nvPr>
        </p:nvSpPr>
        <p:spPr>
          <a:xfrm>
            <a:off x="1219200" y="3886200"/>
            <a:ext cx="6400799" cy="17526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600"/>
              </a:spcAft>
              <a:buClr>
                <a:schemeClr val="lt2"/>
              </a:buClr>
              <a:buSzPct val="25000"/>
              <a:buFont typeface="Arial"/>
              <a:buNone/>
            </a:pPr>
            <a:r>
              <a:rPr b="0" i="0" lang="en-GB" sz="1700" u="none" cap="none" strike="noStrike">
                <a:solidFill>
                  <a:schemeClr val="lt2"/>
                </a:solidFill>
                <a:latin typeface="Arial Narrow"/>
                <a:ea typeface="Arial Narrow"/>
                <a:cs typeface="Arial Narrow"/>
                <a:sym typeface="Arial Narrow"/>
              </a:rPr>
              <a:t> </a:t>
            </a:r>
          </a:p>
        </p:txBody>
      </p:sp>
      <p:sp>
        <p:nvSpPr>
          <p:cNvPr id="174" name="Shape 174"/>
          <p:cNvSpPr txBox="1"/>
          <p:nvPr>
            <p:ph type="ctrTitle"/>
          </p:nvPr>
        </p:nvSpPr>
        <p:spPr>
          <a:xfrm>
            <a:off x="685800" y="2007888"/>
            <a:ext cx="7772400" cy="1470024"/>
          </a:xfrm>
          <a:prstGeom prst="rect">
            <a:avLst/>
          </a:prstGeom>
          <a:noFill/>
          <a:ln>
            <a:noFill/>
          </a:ln>
        </p:spPr>
        <p:txBody>
          <a:bodyPr anchorCtr="0" anchor="b" bIns="45700" lIns="91425" rIns="91425" tIns="45700">
            <a:noAutofit/>
          </a:bodyPr>
          <a:lstStyle/>
          <a:p>
            <a:pPr indent="0" lvl="0" marL="0" marR="0" rtl="0" algn="ctr">
              <a:spcBef>
                <a:spcPts val="0"/>
              </a:spcBef>
              <a:buClr>
                <a:schemeClr val="lt1"/>
              </a:buClr>
              <a:buSzPct val="25000"/>
              <a:buFont typeface="Quattrocento Sans"/>
              <a:buNone/>
            </a:pPr>
            <a:r>
              <a:rPr b="0" i="0" lang="en-GB" sz="4400" u="none" cap="none" strike="noStrike">
                <a:solidFill>
                  <a:schemeClr val="lt1"/>
                </a:solidFill>
                <a:latin typeface="Quattrocento Sans"/>
                <a:ea typeface="Quattrocento Sans"/>
                <a:cs typeface="Quattrocento Sans"/>
                <a:sym typeface="Quattrocento Sans"/>
              </a:rPr>
              <a:t>HOW DID WE?</a:t>
            </a:r>
          </a:p>
        </p:txBody>
      </p:sp>
      <p:sp>
        <p:nvSpPr>
          <p:cNvPr id="175" name="Shape 175"/>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176" name="Shape 176"/>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177" name="Shape 177"/>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STEPS</a:t>
            </a:r>
          </a:p>
        </p:txBody>
      </p:sp>
      <p:sp>
        <p:nvSpPr>
          <p:cNvPr id="187" name="Shape 187"/>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188" name="Shape 188"/>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189" name="Shape 189"/>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190" name="Shape 190"/>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lt2"/>
              </a:buClr>
              <a:buSzPct val="100000"/>
              <a:buFont typeface="Arial"/>
              <a:buNone/>
            </a:pPr>
            <a:r>
              <a:t/>
            </a:r>
            <a:endParaRPr b="0" i="0" sz="3600" u="none" cap="none" strike="noStrike">
              <a:solidFill>
                <a:schemeClr val="lt2"/>
              </a:solidFill>
              <a:latin typeface="Calibri"/>
              <a:ea typeface="Calibri"/>
              <a:cs typeface="Calibri"/>
              <a:sym typeface="Calibri"/>
            </a:endParaRPr>
          </a:p>
          <a:p>
            <a:pPr indent="-342900" lvl="0" marL="342900" marR="0" rtl="0" algn="l">
              <a:lnSpc>
                <a:spcPct val="90000"/>
              </a:lnSpc>
              <a:spcBef>
                <a:spcPts val="1320"/>
              </a:spcBef>
              <a:spcAft>
                <a:spcPts val="0"/>
              </a:spcAft>
              <a:buClr>
                <a:schemeClr val="lt2"/>
              </a:buClr>
              <a:buSzPct val="100000"/>
              <a:buFont typeface="Arial"/>
              <a:buChar char="•"/>
            </a:pPr>
            <a:r>
              <a:rPr b="0" i="0" lang="en-GB" sz="3600" u="none" cap="none" strike="noStrike">
                <a:solidFill>
                  <a:schemeClr val="lt2"/>
                </a:solidFill>
                <a:latin typeface="Calibri"/>
                <a:ea typeface="Calibri"/>
                <a:cs typeface="Calibri"/>
                <a:sym typeface="Calibri"/>
              </a:rPr>
              <a:t>Data Acquisition System</a:t>
            </a:r>
          </a:p>
          <a:p>
            <a:pPr indent="-342900" lvl="0" marL="342900" marR="0" rtl="0" algn="l">
              <a:lnSpc>
                <a:spcPct val="9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Sentiment Analysis</a:t>
            </a:r>
          </a:p>
          <a:p>
            <a:pPr indent="-342900" lvl="0" marL="342900" marR="0" rtl="0" algn="l">
              <a:lnSpc>
                <a:spcPct val="9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Score Methodology</a:t>
            </a: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Feature-Aspect Based Analysis</a:t>
            </a:r>
          </a:p>
          <a:p>
            <a:pPr indent="-342900" lvl="0" marL="342900" marR="0" rtl="0" algn="l">
              <a:lnSpc>
                <a:spcPct val="100000"/>
              </a:lnSpc>
              <a:spcBef>
                <a:spcPts val="1240"/>
              </a:spcBef>
              <a:spcAft>
                <a:spcPts val="600"/>
              </a:spcAft>
              <a:buClr>
                <a:schemeClr val="lt2"/>
              </a:buClr>
              <a:buSzPct val="100000"/>
              <a:buFont typeface="Arial"/>
              <a:buChar char="•"/>
            </a:pPr>
            <a:r>
              <a:rPr b="0" i="0" lang="en-GB" sz="3200" u="none" cap="none" strike="noStrike">
                <a:solidFill>
                  <a:srgbClr val="595959"/>
                </a:solidFill>
                <a:latin typeface="Calibri"/>
                <a:ea typeface="Calibri"/>
                <a:cs typeface="Calibri"/>
                <a:sym typeface="Calibri"/>
              </a:rPr>
              <a:t>Score Normalisation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609600" y="274637"/>
            <a:ext cx="7924799"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attrocento Sans"/>
              <a:buNone/>
            </a:pPr>
            <a:r>
              <a:rPr b="0" i="0" lang="en-GB" sz="4000" u="none" cap="none" strike="noStrike">
                <a:solidFill>
                  <a:schemeClr val="lt1"/>
                </a:solidFill>
                <a:latin typeface="Quattrocento Sans"/>
                <a:ea typeface="Quattrocento Sans"/>
                <a:cs typeface="Quattrocento Sans"/>
                <a:sym typeface="Quattrocento Sans"/>
              </a:rPr>
              <a:t>DATA ACQUISITION SYSTEM</a:t>
            </a:r>
          </a:p>
        </p:txBody>
      </p:sp>
      <p:sp>
        <p:nvSpPr>
          <p:cNvPr id="200" name="Shape 200"/>
          <p:cNvSpPr txBox="1"/>
          <p:nvPr>
            <p:ph idx="10" type="dt"/>
          </p:nvPr>
        </p:nvSpPr>
        <p:spPr>
          <a:xfrm>
            <a:off x="5715000" y="6356350"/>
            <a:ext cx="15240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i="0" lang="en-GB" sz="1000" u="none" cap="none" strike="noStrike">
                <a:solidFill>
                  <a:schemeClr val="lt1"/>
                </a:solidFill>
                <a:latin typeface="Arial Narrow"/>
                <a:ea typeface="Arial Narrow"/>
                <a:cs typeface="Arial Narrow"/>
                <a:sym typeface="Arial Narrow"/>
              </a:rPr>
              <a:t>31/01/2015</a:t>
            </a:r>
          </a:p>
        </p:txBody>
      </p:sp>
      <p:sp>
        <p:nvSpPr>
          <p:cNvPr id="201" name="Shape 201"/>
          <p:cNvSpPr txBox="1"/>
          <p:nvPr>
            <p:ph idx="11" type="ftr"/>
          </p:nvPr>
        </p:nvSpPr>
        <p:spPr>
          <a:xfrm>
            <a:off x="609600" y="6356350"/>
            <a:ext cx="289560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GB" sz="1000" u="none" cap="none" strike="noStrike">
                <a:solidFill>
                  <a:schemeClr val="lt1"/>
                </a:solidFill>
                <a:latin typeface="Arial Narrow"/>
                <a:ea typeface="Arial Narrow"/>
                <a:cs typeface="Arial Narrow"/>
                <a:sym typeface="Arial Narrow"/>
              </a:rPr>
              <a:t>HOTELS REVIEW REVIEWED | GROUP 9</a:t>
            </a:r>
          </a:p>
        </p:txBody>
      </p:sp>
      <p:sp>
        <p:nvSpPr>
          <p:cNvPr id="202" name="Shape 202"/>
          <p:cNvSpPr txBox="1"/>
          <p:nvPr>
            <p:ph idx="12" type="sldNum"/>
          </p:nvPr>
        </p:nvSpPr>
        <p:spPr>
          <a:xfrm>
            <a:off x="7543800" y="6356350"/>
            <a:ext cx="990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GB" sz="1100" u="none" cap="none" strike="noStrike">
                <a:solidFill>
                  <a:schemeClr val="lt1"/>
                </a:solidFill>
                <a:latin typeface="Arial Narrow"/>
                <a:ea typeface="Arial Narrow"/>
                <a:cs typeface="Arial Narrow"/>
                <a:sym typeface="Arial Narrow"/>
              </a:rPr>
              <a:t>‹#›</a:t>
            </a:fld>
          </a:p>
        </p:txBody>
      </p:sp>
      <p:sp>
        <p:nvSpPr>
          <p:cNvPr id="203" name="Shape 203"/>
          <p:cNvSpPr txBox="1"/>
          <p:nvPr>
            <p:ph idx="1" type="body"/>
          </p:nvPr>
        </p:nvSpPr>
        <p:spPr>
          <a:xfrm>
            <a:off x="609600" y="1600200"/>
            <a:ext cx="7924799" cy="4114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2"/>
              </a:buClr>
              <a:buSzPct val="100000"/>
              <a:buFont typeface="Arial"/>
              <a:buNone/>
            </a:pPr>
            <a:r>
              <a:t/>
            </a:r>
            <a:endParaRPr b="0" i="0" sz="3200" u="none" cap="none" strike="noStrike">
              <a:solidFill>
                <a:schemeClr val="lt2"/>
              </a:solidFill>
              <a:latin typeface="Calibri"/>
              <a:ea typeface="Calibri"/>
              <a:cs typeface="Calibri"/>
              <a:sym typeface="Calibri"/>
            </a:endParaRPr>
          </a:p>
          <a:p>
            <a:pPr indent="-342900" lvl="0" marL="342900" marR="0" rtl="0" algn="l">
              <a:lnSpc>
                <a:spcPct val="100000"/>
              </a:lnSpc>
              <a:spcBef>
                <a:spcPts val="1240"/>
              </a:spcBef>
              <a:spcAft>
                <a:spcPts val="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Software used: SCRAPY</a:t>
            </a:r>
          </a:p>
          <a:p>
            <a:pPr indent="-342900" lvl="0" marL="342900" marR="0" rtl="0" algn="l">
              <a:lnSpc>
                <a:spcPct val="100000"/>
              </a:lnSpc>
              <a:spcBef>
                <a:spcPts val="1240"/>
              </a:spcBef>
              <a:spcAft>
                <a:spcPts val="600"/>
              </a:spcAft>
              <a:buClr>
                <a:schemeClr val="lt2"/>
              </a:buClr>
              <a:buSzPct val="100000"/>
              <a:buFont typeface="Arial"/>
              <a:buChar char="•"/>
            </a:pPr>
            <a:r>
              <a:rPr b="0" i="0" lang="en-GB" sz="3200" u="none" cap="none" strike="noStrike">
                <a:solidFill>
                  <a:schemeClr val="lt2"/>
                </a:solidFill>
                <a:latin typeface="Calibri"/>
                <a:ea typeface="Calibri"/>
                <a:cs typeface="Calibri"/>
                <a:sym typeface="Calibri"/>
              </a:rPr>
              <a:t>Websites crawled: expedia.co.in, tripadvisor.in, holidayiq.com</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