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0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0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4041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68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75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550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0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1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DF36-310C-6367-8AC6-C98968D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44D6-ED55-427C-0BB7-C5785138B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9B6B-C405-656D-55F6-6C055DF4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D910-76FE-64B1-9EBD-2EBFBB75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9BC8B-3F20-0E7A-0135-F81F93C4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39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3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9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2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69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9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1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460E6-DA57-44A4-89AE-D8C98A9F9603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52974D-BC87-4705-8F4C-277F2646B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3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1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  <p:sldLayoutId id="2147484442" r:id="rId12"/>
    <p:sldLayoutId id="2147484443" r:id="rId13"/>
    <p:sldLayoutId id="2147484444" r:id="rId14"/>
    <p:sldLayoutId id="2147484445" r:id="rId15"/>
    <p:sldLayoutId id="2147484446" r:id="rId16"/>
    <p:sldLayoutId id="21474844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EF77-DA7C-A2E9-2410-CAB809E2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16" y="173295"/>
            <a:ext cx="9905998" cy="1905000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assword</a:t>
            </a:r>
            <a:r>
              <a:rPr lang="en-IN" dirty="0"/>
              <a:t> Checker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1D61-55B2-AC57-A97A-88817735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204" y="813570"/>
            <a:ext cx="8596668" cy="388077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</a:rPr>
              <a:t>This Python code is designed to check if a given password has been exposed in known data breaches by using the ‘Have I Been </a:t>
            </a:r>
            <a:r>
              <a:rPr lang="en-US" sz="1600" dirty="0" err="1">
                <a:latin typeface="Arial" panose="020B0604020202020204" pitchFamily="34" charset="0"/>
              </a:rPr>
              <a:t>Pwned</a:t>
            </a:r>
            <a:r>
              <a:rPr lang="en-US" sz="1600" dirty="0">
                <a:latin typeface="Arial" panose="020B0604020202020204" pitchFamily="34" charset="0"/>
              </a:rPr>
              <a:t>’ API. </a:t>
            </a:r>
            <a:r>
              <a:rPr lang="en-US" sz="1600" dirty="0"/>
              <a:t> 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</a:rPr>
              <a:t>This code is a useful tool for improving online security by helping users choose stronger passwords.  </a:t>
            </a:r>
            <a:endParaRPr lang="en-US" sz="1600" dirty="0"/>
          </a:p>
          <a:p>
            <a:r>
              <a:rPr lang="en-US" sz="1600" dirty="0">
                <a:latin typeface="Arial" panose="020B0604020202020204" pitchFamily="34" charset="0"/>
              </a:rPr>
              <a:t>By checking passwords against known data breaches , users can avoid reusing weak passwords that are already exposed . </a:t>
            </a:r>
          </a:p>
          <a:p>
            <a:pPr marL="0" indent="0">
              <a:buNone/>
            </a:pPr>
            <a:endParaRPr lang="en-US" sz="1600" b="1" u="sng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      </a:t>
            </a:r>
            <a:r>
              <a:rPr lang="en-US" sz="1600" b="1" u="sng" dirty="0">
                <a:solidFill>
                  <a:schemeClr val="accent1"/>
                </a:solidFill>
                <a:latin typeface="Arial" panose="020B0604020202020204" pitchFamily="34" charset="0"/>
              </a:rPr>
              <a:t>Library used :</a:t>
            </a:r>
          </a:p>
          <a:p>
            <a:r>
              <a:rPr lang="en-US" sz="1600" dirty="0" err="1">
                <a:latin typeface="Arial" panose="020B0604020202020204" pitchFamily="34" charset="0"/>
              </a:rPr>
              <a:t>Hashlib</a:t>
            </a:r>
            <a:r>
              <a:rPr lang="en-US" sz="1600" dirty="0">
                <a:latin typeface="Arial" panose="020B0604020202020204" pitchFamily="34" charset="0"/>
              </a:rPr>
              <a:t>  and Request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</a:rPr>
              <a:t>      </a:t>
            </a:r>
            <a:r>
              <a:rPr lang="en-US" sz="1600" b="1" u="sng" dirty="0">
                <a:solidFill>
                  <a:schemeClr val="accent1"/>
                </a:solidFill>
                <a:latin typeface="Arial" panose="020B0604020202020204" pitchFamily="34" charset="0"/>
              </a:rPr>
              <a:t>Future Uses:</a:t>
            </a:r>
            <a:endParaRPr lang="en-US" sz="1600" dirty="0">
              <a:latin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**Automated Password Managers**: Integrating this code into password managers to alert users when they attempt to use a compromised password.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**Security Awareness Tools**: Embedding this functionality in educational tools to teach users about the importance of strong, unique passwords.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 **Enterprise Security**: Using this code to audit employees passwords in organizations and ensure they are not using compromised passwords.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</a:endParaRPr>
          </a:p>
          <a:p>
            <a:endParaRPr lang="en-US" sz="1600" dirty="0"/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C3DF1-534E-E5F1-D812-917B9494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546" y="2552881"/>
            <a:ext cx="2000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248</TotalTime>
  <Words>154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Password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ankush jindal</dc:creator>
  <cp:lastModifiedBy>ankush jindal</cp:lastModifiedBy>
  <cp:revision>17</cp:revision>
  <dcterms:created xsi:type="dcterms:W3CDTF">2024-11-23T13:44:00Z</dcterms:created>
  <dcterms:modified xsi:type="dcterms:W3CDTF">2024-11-24T18:19:23Z</dcterms:modified>
</cp:coreProperties>
</file>