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6" r:id="rId8"/>
    <p:sldId id="262" r:id="rId9"/>
    <p:sldId id="263" r:id="rId10"/>
    <p:sldId id="267" r:id="rId11"/>
    <p:sldId id="264" r:id="rId12"/>
    <p:sldId id="261" r:id="rId13"/>
    <p:sldId id="269" r:id="rId14"/>
    <p:sldId id="268" r:id="rId15"/>
    <p:sldId id="274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34C56D-2B60-4BAD-8485-A0C2E0969CB4}" type="datetimeFigureOut">
              <a:rPr lang="en-CA" smtClean="0"/>
              <a:pPr/>
              <a:t>2013-10-15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E27A1C-71E5-4C83-86EF-1C66C5280C29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Task Tracker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err="1" smtClean="0"/>
              <a:t>Ankush</a:t>
            </a:r>
            <a:r>
              <a:rPr lang="en-CA" dirty="0" smtClean="0"/>
              <a:t> </a:t>
            </a:r>
            <a:r>
              <a:rPr lang="en-CA" dirty="0" err="1" smtClean="0"/>
              <a:t>Kashyap</a:t>
            </a:r>
            <a:endParaRPr lang="en-CA" dirty="0" smtClean="0"/>
          </a:p>
          <a:p>
            <a:r>
              <a:rPr lang="en-CA" dirty="0" smtClean="0"/>
              <a:t>Romaine Herrera</a:t>
            </a:r>
            <a:endParaRPr lang="en-CA" dirty="0" smtClean="0"/>
          </a:p>
          <a:p>
            <a:r>
              <a:rPr lang="en-CA" dirty="0" err="1" smtClean="0"/>
              <a:t>Jasmeet</a:t>
            </a:r>
            <a:r>
              <a:rPr lang="en-CA" dirty="0" smtClean="0"/>
              <a:t> </a:t>
            </a:r>
            <a:r>
              <a:rPr lang="en-CA" dirty="0" err="1" smtClean="0"/>
              <a:t>Kaur</a:t>
            </a:r>
            <a:endParaRPr lang="en-CA" dirty="0" smtClean="0"/>
          </a:p>
          <a:p>
            <a:r>
              <a:rPr lang="en-CA" dirty="0" err="1" smtClean="0"/>
              <a:t>Pardeep</a:t>
            </a:r>
            <a:r>
              <a:rPr lang="en-CA" dirty="0" smtClean="0"/>
              <a:t> </a:t>
            </a:r>
            <a:r>
              <a:rPr lang="en-CA" dirty="0" err="1" smtClean="0"/>
              <a:t>Kaur</a:t>
            </a:r>
            <a:endParaRPr lang="en-CA" dirty="0" smtClean="0"/>
          </a:p>
          <a:p>
            <a:r>
              <a:rPr lang="en-CA" dirty="0" err="1" smtClean="0"/>
              <a:t>Parveen</a:t>
            </a:r>
            <a:r>
              <a:rPr lang="en-CA" dirty="0" smtClean="0"/>
              <a:t> </a:t>
            </a:r>
            <a:r>
              <a:rPr lang="en-CA" dirty="0" err="1" smtClean="0"/>
              <a:t>Kaur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sz="6000" dirty="0" smtClean="0"/>
              <a:t>Sequence Diagram</a:t>
            </a:r>
            <a:br>
              <a:rPr lang="en-CA" sz="6000" dirty="0" smtClean="0"/>
            </a:br>
            <a:r>
              <a:rPr lang="en-CA" dirty="0" smtClean="0"/>
              <a:t>Update Task</a:t>
            </a:r>
            <a:endParaRPr lang="en-CA" dirty="0"/>
          </a:p>
        </p:txBody>
      </p:sp>
      <p:pic>
        <p:nvPicPr>
          <p:cNvPr id="4" name="Content Placeholder 3" descr="update task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7488831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6000" dirty="0" smtClean="0"/>
              <a:t>Sequence Diagram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900" dirty="0" smtClean="0"/>
              <a:t>Manage Project</a:t>
            </a:r>
            <a:endParaRPr lang="en-CA" sz="3900" dirty="0"/>
          </a:p>
        </p:txBody>
      </p:sp>
      <p:pic>
        <p:nvPicPr>
          <p:cNvPr id="4" name="Content Placeholder 3" descr="Manage projec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772816"/>
            <a:ext cx="7488832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State Chart</a:t>
            </a:r>
            <a:endParaRPr lang="en-CA" sz="6000" dirty="0"/>
          </a:p>
        </p:txBody>
      </p:sp>
      <p:pic>
        <p:nvPicPr>
          <p:cNvPr id="4" name="Content Placeholder 3" descr="StateCha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9428" y="1935163"/>
            <a:ext cx="718514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6766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CA" sz="6000" dirty="0" smtClean="0"/>
              <a:t>Use Case Diagram</a:t>
            </a:r>
            <a:endParaRPr lang="en-C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 descr="my ull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CA" dirty="0" smtClean="0"/>
              <a:t>ERD</a:t>
            </a:r>
            <a:endParaRPr lang="en-CA" dirty="0"/>
          </a:p>
        </p:txBody>
      </p:sp>
      <p:pic>
        <p:nvPicPr>
          <p:cNvPr id="6" name="Content Placeholder 5" descr="1384999_10151901749566211_443593996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784976" cy="54006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Mock Up</a:t>
            </a:r>
            <a:endParaRPr lang="en-CA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423" y="1935163"/>
            <a:ext cx="531515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Mock Up</a:t>
            </a:r>
            <a:endParaRPr lang="en-CA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8486" y="1935163"/>
            <a:ext cx="432702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Mock Up</a:t>
            </a:r>
            <a:endParaRPr lang="en-CA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120" y="1935163"/>
            <a:ext cx="477776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Background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Project </a:t>
            </a:r>
            <a:r>
              <a:rPr lang="en-CA" dirty="0" smtClean="0"/>
              <a:t>An individual or collaborative enterprise planned and designed to achieve an aim.</a:t>
            </a:r>
            <a:endParaRPr lang="en-CA" b="1" dirty="0"/>
          </a:p>
          <a:p>
            <a:r>
              <a:rPr lang="en-CA" b="1" dirty="0" smtClean="0"/>
              <a:t>Project </a:t>
            </a:r>
            <a:r>
              <a:rPr lang="en-CA" b="1" dirty="0"/>
              <a:t>management</a:t>
            </a:r>
            <a:r>
              <a:rPr lang="en-CA" dirty="0"/>
              <a:t> is the discipline of planning, organizing, securing and managing resources </a:t>
            </a:r>
            <a:r>
              <a:rPr lang="en-CA" dirty="0" smtClean="0"/>
              <a:t>to achieve specific goals.</a:t>
            </a:r>
          </a:p>
          <a:p>
            <a:r>
              <a:rPr lang="en-CA" b="1" dirty="0"/>
              <a:t>Project managers</a:t>
            </a:r>
            <a:r>
              <a:rPr lang="en-CA" dirty="0"/>
              <a:t> </a:t>
            </a:r>
            <a:r>
              <a:rPr lang="en-CA" dirty="0" smtClean="0"/>
              <a:t>responsible for </a:t>
            </a:r>
            <a:r>
              <a:rPr lang="en-CA" dirty="0"/>
              <a:t>the planning, execution </a:t>
            </a:r>
            <a:r>
              <a:rPr lang="en-CA" dirty="0" smtClean="0"/>
              <a:t>and closing </a:t>
            </a:r>
            <a:r>
              <a:rPr lang="en-CA" dirty="0"/>
              <a:t>of any project in software development </a:t>
            </a:r>
            <a:r>
              <a:rPr lang="en-CA" dirty="0" smtClean="0"/>
              <a:t>industry.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Problem Statement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main problem </a:t>
            </a:r>
            <a:r>
              <a:rPr lang="en-CA" dirty="0" smtClean="0"/>
              <a:t>in any project arises </a:t>
            </a:r>
            <a:r>
              <a:rPr lang="en-CA" dirty="0"/>
              <a:t>due to reporting time in the various steps, </a:t>
            </a:r>
            <a:r>
              <a:rPr lang="en-CA" dirty="0" smtClean="0"/>
              <a:t>which results in </a:t>
            </a:r>
            <a:r>
              <a:rPr lang="en-CA" dirty="0"/>
              <a:t>delay to complete the </a:t>
            </a:r>
            <a:r>
              <a:rPr lang="en-CA" dirty="0" smtClean="0"/>
              <a:t>targets.</a:t>
            </a:r>
          </a:p>
          <a:p>
            <a:r>
              <a:rPr lang="en-CA" b="1" dirty="0"/>
              <a:t>TaskTracker</a:t>
            </a:r>
            <a:r>
              <a:rPr lang="en-CA" dirty="0"/>
              <a:t> will provide a</a:t>
            </a:r>
            <a:r>
              <a:rPr lang="en-CA" dirty="0" smtClean="0"/>
              <a:t> </a:t>
            </a:r>
            <a:r>
              <a:rPr lang="en-CA" dirty="0"/>
              <a:t>centralized solution, where in every </a:t>
            </a:r>
            <a:r>
              <a:rPr lang="en-CA" dirty="0" smtClean="0"/>
              <a:t>user will </a:t>
            </a:r>
            <a:r>
              <a:rPr lang="en-CA" dirty="0"/>
              <a:t>report according </a:t>
            </a:r>
            <a:r>
              <a:rPr lang="en-CA" dirty="0" smtClean="0"/>
              <a:t>to the </a:t>
            </a:r>
            <a:r>
              <a:rPr lang="en-CA" dirty="0"/>
              <a:t>roles &amp; rights. If the reporting person is geographically dispersed even </a:t>
            </a:r>
            <a:r>
              <a:rPr lang="en-CA" dirty="0" smtClean="0"/>
              <a:t>then the </a:t>
            </a:r>
            <a:r>
              <a:rPr lang="en-CA" dirty="0"/>
              <a:t>proposed system will give proper support to report his/her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Features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Project Portfolio</a:t>
            </a:r>
            <a:r>
              <a:rPr lang="en-CA" dirty="0" smtClean="0"/>
              <a:t> User </a:t>
            </a:r>
            <a:r>
              <a:rPr lang="en-CA" dirty="0"/>
              <a:t>will be able to track the project on the basis of project team, priorities, tasks, project type etc. </a:t>
            </a:r>
            <a:r>
              <a:rPr lang="en-CA" dirty="0" smtClean="0"/>
              <a:t>Along with </a:t>
            </a:r>
            <a:r>
              <a:rPr lang="en-CA" dirty="0"/>
              <a:t>the percentage of whole work done</a:t>
            </a:r>
            <a:r>
              <a:rPr lang="en-CA" dirty="0" smtClean="0"/>
              <a:t>.</a:t>
            </a:r>
          </a:p>
          <a:p>
            <a:r>
              <a:rPr lang="en-CA" b="1" dirty="0" smtClean="0"/>
              <a:t>Document Sharing</a:t>
            </a:r>
            <a:r>
              <a:rPr lang="en-CA" dirty="0" smtClean="0"/>
              <a:t> </a:t>
            </a:r>
            <a:r>
              <a:rPr lang="en-CA" dirty="0"/>
              <a:t>among team so that </a:t>
            </a:r>
            <a:r>
              <a:rPr lang="en-CA" dirty="0" smtClean="0"/>
              <a:t>information regarding </a:t>
            </a:r>
            <a:r>
              <a:rPr lang="en-CA" dirty="0"/>
              <a:t>project is centralized &amp; every team member would be able to use it any time</a:t>
            </a:r>
            <a:r>
              <a:rPr lang="en-CA" dirty="0" smtClean="0"/>
              <a:t>.</a:t>
            </a:r>
          </a:p>
          <a:p>
            <a:r>
              <a:rPr lang="en-CA" b="1" dirty="0" smtClean="0"/>
              <a:t>Report Generation</a:t>
            </a:r>
            <a:r>
              <a:rPr lang="en-CA" dirty="0" smtClean="0"/>
              <a:t> </a:t>
            </a:r>
            <a:r>
              <a:rPr lang="en-CA" dirty="0"/>
              <a:t>user would </a:t>
            </a:r>
            <a:r>
              <a:rPr lang="en-CA" dirty="0" smtClean="0"/>
              <a:t>be able to generate various reports </a:t>
            </a:r>
            <a:r>
              <a:rPr lang="en-CA" dirty="0"/>
              <a:t>on the basis of monthly, weekly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High Level Architecture</a:t>
            </a:r>
            <a:endParaRPr lang="en-CA" sz="6000" dirty="0"/>
          </a:p>
        </p:txBody>
      </p:sp>
      <p:pic>
        <p:nvPicPr>
          <p:cNvPr id="4" name="Content Placeholder 3" descr="High_Level_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2282" y="1935163"/>
            <a:ext cx="633943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Scope</a:t>
            </a:r>
            <a:endParaRPr lang="en-CA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90612" y="2101056"/>
            <a:ext cx="6962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5400" dirty="0" smtClean="0"/>
              <a:t>Sequence Diagram</a:t>
            </a:r>
            <a:br>
              <a:rPr lang="en-CA" sz="5400" dirty="0" smtClean="0"/>
            </a:br>
            <a:r>
              <a:rPr lang="en-CA" dirty="0" smtClean="0"/>
              <a:t>User Login</a:t>
            </a:r>
            <a:endParaRPr lang="en-CA" dirty="0"/>
          </a:p>
        </p:txBody>
      </p:sp>
      <p:pic>
        <p:nvPicPr>
          <p:cNvPr id="4" name="Content Placeholder 3" descr="User Login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16832"/>
            <a:ext cx="7776864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en-CA" sz="4000" dirty="0" smtClean="0"/>
              <a:t>Sequence Diagram</a:t>
            </a:r>
            <a:br>
              <a:rPr lang="en-CA" sz="4000" dirty="0" smtClean="0"/>
            </a:br>
            <a:r>
              <a:rPr lang="en-CA" sz="4000" dirty="0" smtClean="0"/>
              <a:t>Add Task</a:t>
            </a:r>
            <a:endParaRPr lang="en-CA" sz="4000" dirty="0"/>
          </a:p>
        </p:txBody>
      </p:sp>
      <p:pic>
        <p:nvPicPr>
          <p:cNvPr id="4" name="Content Placeholder 3" descr="AddTask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8136903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6000" dirty="0" smtClean="0"/>
              <a:t>Sequence Diagram</a:t>
            </a:r>
            <a:br>
              <a:rPr lang="en-CA" sz="6000" dirty="0" smtClean="0"/>
            </a:br>
            <a:r>
              <a:rPr lang="en-CA" dirty="0" smtClean="0"/>
              <a:t>Assign Task</a:t>
            </a:r>
            <a:endParaRPr lang="en-CA" dirty="0"/>
          </a:p>
        </p:txBody>
      </p:sp>
      <p:pic>
        <p:nvPicPr>
          <p:cNvPr id="4" name="Content Placeholder 3" descr="Assign Task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060848"/>
            <a:ext cx="7992888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</TotalTime>
  <Words>237</Words>
  <Application>Microsoft Office PowerPoint</Application>
  <PresentationFormat>On-screen Show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Task Tracker</vt:lpstr>
      <vt:lpstr>Background</vt:lpstr>
      <vt:lpstr>Problem Statement</vt:lpstr>
      <vt:lpstr>Features</vt:lpstr>
      <vt:lpstr>High Level Architecture</vt:lpstr>
      <vt:lpstr>Project Scope</vt:lpstr>
      <vt:lpstr>Sequence Diagram User Login</vt:lpstr>
      <vt:lpstr>Sequence Diagram Add Task</vt:lpstr>
      <vt:lpstr>Sequence Diagram Assign Task</vt:lpstr>
      <vt:lpstr>Sequence Diagram Update Task</vt:lpstr>
      <vt:lpstr>Sequence Diagram Manage Project</vt:lpstr>
      <vt:lpstr>State Chart</vt:lpstr>
      <vt:lpstr>Slide 13</vt:lpstr>
      <vt:lpstr>Slide 14</vt:lpstr>
      <vt:lpstr>ERD</vt:lpstr>
      <vt:lpstr>Mock Up</vt:lpstr>
      <vt:lpstr>Mock Up</vt:lpstr>
      <vt:lpstr>Mock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Tracker</dc:title>
  <dc:creator>Ankush Kashyap</dc:creator>
  <cp:lastModifiedBy>Ankush Kashyap</cp:lastModifiedBy>
  <cp:revision>10</cp:revision>
  <dcterms:created xsi:type="dcterms:W3CDTF">2013-10-14T20:28:09Z</dcterms:created>
  <dcterms:modified xsi:type="dcterms:W3CDTF">2013-10-15T18:14:56Z</dcterms:modified>
</cp:coreProperties>
</file>