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A3D"/>
    <a:srgbClr val="FFFFFF"/>
    <a:srgbClr val="1F497D"/>
    <a:srgbClr val="0B79AA"/>
    <a:srgbClr val="CAD1A1"/>
    <a:srgbClr val="4BACC6"/>
    <a:srgbClr val="AABED2"/>
    <a:srgbClr val="0070AD"/>
    <a:srgbClr val="FF7E83"/>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75" d="100"/>
          <a:sy n="75" d="100"/>
        </p:scale>
        <p:origin x="284" y="-264"/>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rive.google.com/file/d/1nQSsjOOzL_OCaIDFfFHFXtr_ZxfCqkh3/view" TargetMode="External"/><Relationship Id="rId13" Type="http://schemas.openxmlformats.org/officeDocument/2006/relationships/image" Target="../media/image18.jfif"/><Relationship Id="rId3" Type="http://schemas.openxmlformats.org/officeDocument/2006/relationships/hyperlink" Target="https://drive.google.com/file/d/1nV6XaS95I9lFY4wDj6dWzSHL6U58zP6B/view" TargetMode="External"/><Relationship Id="rId7" Type="http://schemas.openxmlformats.org/officeDocument/2006/relationships/image" Target="../media/image14.png"/><Relationship Id="rId12" Type="http://schemas.openxmlformats.org/officeDocument/2006/relationships/hyperlink" Target="https://leetcode.com/ankush3246/"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ankushmarathe/shoppingcart3246" TargetMode="External"/><Relationship Id="rId11" Type="http://schemas.openxmlformats.org/officeDocument/2006/relationships/image" Target="../media/image17.jpeg"/><Relationship Id="rId5" Type="http://schemas.openxmlformats.org/officeDocument/2006/relationships/hyperlink" Target="mailto:ankush-dnyaneshwar.marathe@capgemini.com" TargetMode="External"/><Relationship Id="rId10" Type="http://schemas.openxmlformats.org/officeDocument/2006/relationships/image" Target="../media/image16.png"/><Relationship Id="rId4" Type="http://schemas.openxmlformats.org/officeDocument/2006/relationships/hyperlink" Target="https://www.hackerrank.com/ankushmarathe321" TargetMode="Externa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179047426"/>
              </p:ext>
            </p:extLst>
          </p:nvPr>
        </p:nvGraphicFramePr>
        <p:xfrm>
          <a:off x="9229514" y="1143001"/>
          <a:ext cx="3038686" cy="4728114"/>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Gateway API,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a:t>
                      </a:r>
                      <a:r>
                        <a:rPr kumimoji="0" lang="en-US" sz="700" u="none" strike="noStrike" kern="1200" cap="none" spc="0" normalizeH="0" baseline="0" dirty="0" err="1">
                          <a:ln>
                            <a:noFill/>
                          </a:ln>
                          <a:solidFill>
                            <a:schemeClr val="tx1"/>
                          </a:solidFill>
                          <a:effectLst/>
                          <a:uLnTx/>
                          <a:uFillTx/>
                          <a:latin typeface="+mn-lt"/>
                          <a:ea typeface="+mn-ea"/>
                          <a:cs typeface="+mn-cs"/>
                        </a:rPr>
                        <a:t>Validation,bootstrap,angular</a:t>
                      </a:r>
                      <a:r>
                        <a:rPr kumimoji="0" lang="en-US" sz="700" u="none" strike="noStrike" kern="1200" cap="none" spc="0" normalizeH="0" baseline="0" dirty="0">
                          <a:ln>
                            <a:noFill/>
                          </a:ln>
                          <a:solidFill>
                            <a:schemeClr val="tx1"/>
                          </a:solidFill>
                          <a:effectLst/>
                          <a:uLnTx/>
                          <a:uFillTx/>
                          <a:latin typeface="+mn-lt"/>
                          <a:ea typeface="+mn-ea"/>
                          <a:cs typeface="+mn-cs"/>
                        </a:rPr>
                        <a:t> material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 MongoDB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 bootstrap</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944217" y="3032651"/>
            <a:ext cx="4008437" cy="3003608"/>
          </a:xfrm>
        </p:spPr>
        <p:txBody>
          <a:bodyPr/>
          <a:lstStyle/>
          <a:p>
            <a:pPr eaLnBrk="1" hangingPunct="1">
              <a:lnSpc>
                <a:spcPct val="114000"/>
              </a:lnSpc>
            </a:pPr>
            <a:r>
              <a:rPr lang="en-US" altLang="en-US" b="1" dirty="0"/>
              <a:t>E-Commerce Shopping Cart Application</a:t>
            </a:r>
          </a:p>
          <a:p>
            <a:pPr eaLnBrk="1" hangingPunct="1">
              <a:lnSpc>
                <a:spcPct val="114000"/>
              </a:lnSpc>
            </a:pPr>
            <a:r>
              <a:rPr lang="en-US" altLang="en-US" dirty="0"/>
              <a:t>Shopping cart system application completed by dividing single unit into  </a:t>
            </a:r>
            <a:r>
              <a:rPr lang="en-US" altLang="en-US" dirty="0" err="1"/>
              <a:t>microservices,also</a:t>
            </a:r>
            <a:r>
              <a:rPr lang="en-US" altLang="en-US" dirty="0"/>
              <a:t> using eureka server and spring cloud gateway </a:t>
            </a:r>
            <a:r>
              <a:rPr lang="en-US" altLang="en-US" dirty="0" err="1"/>
              <a:t>api</a:t>
            </a:r>
            <a:r>
              <a:rPr lang="en-US" altLang="en-US" dirty="0"/>
              <a:t> backend is configured.</a:t>
            </a:r>
          </a:p>
          <a:p>
            <a:pPr eaLnBrk="1" hangingPunct="1">
              <a:lnSpc>
                <a:spcPct val="114000"/>
              </a:lnSpc>
            </a:pPr>
            <a:r>
              <a:rPr lang="en-US" altLang="en-US" dirty="0"/>
              <a:t>Payment gateway(</a:t>
            </a:r>
            <a:r>
              <a:rPr lang="en-US" altLang="en-US" dirty="0" err="1"/>
              <a:t>Razorpay</a:t>
            </a:r>
            <a:r>
              <a:rPr lang="en-US" altLang="en-US" dirty="0"/>
              <a:t>), email service, </a:t>
            </a:r>
            <a:r>
              <a:rPr lang="en-US" altLang="en-US" dirty="0" err="1"/>
              <a:t>sms</a:t>
            </a:r>
            <a:r>
              <a:rPr lang="en-US" altLang="en-US" dirty="0"/>
              <a:t> service, swagger, </a:t>
            </a:r>
            <a:r>
              <a:rPr lang="en-US" altLang="en-US" dirty="0" err="1"/>
              <a:t>oauth</a:t>
            </a:r>
            <a:r>
              <a:rPr lang="en-US" altLang="en-US" dirty="0"/>
              <a:t> </a:t>
            </a:r>
            <a:r>
              <a:rPr lang="en-US" altLang="en-US" dirty="0" err="1"/>
              <a:t>authencation</a:t>
            </a:r>
            <a:r>
              <a:rPr lang="en-US" altLang="en-US" dirty="0"/>
              <a:t> are also used with responsive UI with CSS and Angular used for user interface.</a:t>
            </a:r>
          </a:p>
          <a:p>
            <a:pPr>
              <a:lnSpc>
                <a:spcPct val="114000"/>
              </a:lnSpc>
            </a:pPr>
            <a:r>
              <a:rPr lang="en-US" altLang="en-US" b="1" dirty="0"/>
              <a:t>Bank System Project</a:t>
            </a:r>
          </a:p>
          <a:p>
            <a:pPr>
              <a:lnSpc>
                <a:spcPct val="114000"/>
              </a:lnSpc>
            </a:pPr>
            <a:r>
              <a:rPr lang="en-US" altLang="en-US" dirty="0"/>
              <a:t>Completed </a:t>
            </a:r>
            <a:r>
              <a:rPr lang="en-US" altLang="en-US" i="1" dirty="0">
                <a:solidFill>
                  <a:srgbClr val="2B0A3D"/>
                </a:solidFill>
                <a:hlinkClick r:id="rId3">
                  <a:extLst>
                    <a:ext uri="{A12FA001-AC4F-418D-AE19-62706E023703}">
                      <ahyp:hlinkClr xmlns:ahyp="http://schemas.microsoft.com/office/drawing/2018/hyperlinkcolor" val="tx"/>
                    </a:ext>
                  </a:extLst>
                </a:hlinkClick>
              </a:rPr>
              <a:t>Internship</a:t>
            </a:r>
            <a:r>
              <a:rPr lang="en-US" altLang="en-US" dirty="0"/>
              <a:t> on java full stack with implementing bank system web application.</a:t>
            </a:r>
          </a:p>
          <a:p>
            <a:pPr>
              <a:lnSpc>
                <a:spcPct val="114000"/>
              </a:lnSpc>
            </a:pPr>
            <a:r>
              <a:rPr lang="en-US" altLang="nl-NL" dirty="0" err="1"/>
              <a:t>HackerRank</a:t>
            </a:r>
            <a:r>
              <a:rPr lang="en-US" altLang="nl-NL" b="1" dirty="0"/>
              <a:t>: </a:t>
            </a:r>
            <a:r>
              <a:rPr lang="en-US" altLang="nl-NL" dirty="0" err="1"/>
              <a:t>hacos</a:t>
            </a:r>
            <a:r>
              <a:rPr lang="en-US" altLang="nl-NL" dirty="0"/>
              <a:t>- </a:t>
            </a:r>
            <a:r>
              <a:rPr lang="en-US" altLang="nl-NL" dirty="0">
                <a:hlinkClick r:id="rId4"/>
              </a:rPr>
              <a:t>435+</a:t>
            </a:r>
            <a:r>
              <a:rPr lang="en-US" altLang="nl-NL" dirty="0"/>
              <a:t>     </a:t>
            </a:r>
            <a:r>
              <a:rPr lang="en-US" altLang="nl-NL" dirty="0" err="1"/>
              <a:t>Leetcode</a:t>
            </a:r>
            <a:endPar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Video Profile</a:t>
            </a:r>
          </a:p>
          <a:p>
            <a:pPr>
              <a:lnSpc>
                <a:spcPct val="114000"/>
              </a:lnSpc>
            </a:pPr>
            <a:endParaRPr lang="en-US"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88878"/>
            <a:ext cx="3812311" cy="325438"/>
          </a:xfrm>
        </p:spPr>
        <p:txBody>
          <a:bodyPr/>
          <a:lstStyle/>
          <a:p>
            <a:pPr eaLnBrk="1" hangingPunct="1"/>
            <a:r>
              <a:rPr lang="nl-NL" altLang="nl-NL" dirty="0">
                <a:hlinkClick r:id="rId5"/>
              </a:rPr>
              <a:t>ankush-dnyaneshwar.marathe@capgemini.com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7919" y="1829175"/>
            <a:ext cx="2382837" cy="330200"/>
          </a:xfrm>
        </p:spPr>
        <p:txBody>
          <a:bodyPr/>
          <a:lstStyle/>
          <a:p>
            <a:pPr eaLnBrk="1" hangingPunct="1"/>
            <a:r>
              <a:rPr lang="nl-NL" altLang="nl-NL" dirty="0"/>
              <a:t>+91 8668754695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83259" y="3025212"/>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 payment gateway(</a:t>
            </a:r>
            <a:r>
              <a:rPr lang="en-US" dirty="0" err="1"/>
              <a:t>Razorpay</a:t>
            </a:r>
            <a:r>
              <a:rPr lang="en-US" dirty="0"/>
              <a:t>)</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bootstrap, angular material UI component library.</a:t>
            </a:r>
            <a:endParaRPr lang="en-US" altLang="en-US" sz="1000" dirty="0"/>
          </a:p>
          <a:p>
            <a:pPr marL="171450" indent="-171450">
              <a:buFont typeface="Arial" panose="020B0604020202020204" pitchFamily="34" charset="0"/>
              <a:buChar char="•"/>
            </a:pPr>
            <a:r>
              <a:rPr lang="en-US" dirty="0"/>
              <a:t>Experience in creating documentation with </a:t>
            </a:r>
            <a:r>
              <a:rPr lang="en-US" b="1" dirty="0"/>
              <a:t>swagger</a:t>
            </a:r>
            <a:r>
              <a:rPr lang="en-US" dirty="0"/>
              <a:t>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Development experience in creating docker images and pushing to </a:t>
            </a:r>
            <a:r>
              <a:rPr lang="en-US" b="1" dirty="0"/>
              <a:t>Docker Hub.</a:t>
            </a:r>
            <a:endParaRPr lang="en-US" dirty="0"/>
          </a:p>
          <a:p>
            <a:pPr marL="171450" indent="-171450">
              <a:buFont typeface="Arial" panose="020B0604020202020204" pitchFamily="34" charset="0"/>
              <a:buChar char="•"/>
            </a:pPr>
            <a:r>
              <a:rPr lang="en-US" dirty="0"/>
              <a:t>Basic understanding of </a:t>
            </a:r>
            <a:r>
              <a:rPr lang="en-US" b="1" dirty="0"/>
              <a:t>AWS Cloud</a:t>
            </a:r>
            <a:r>
              <a:rPr lang="en-US" dirty="0"/>
              <a:t> environment, RabbitMQ</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60368"/>
            <a:ext cx="6223000" cy="306387"/>
          </a:xfrm>
        </p:spPr>
        <p:txBody>
          <a:bodyPr/>
          <a:lstStyle/>
          <a:p>
            <a:r>
              <a:rPr lang="en-IN" altLang="en-US" dirty="0"/>
              <a:t>Ankush Dnyaneshwar Marathe</a:t>
            </a:r>
          </a:p>
        </p:txBody>
      </p:sp>
      <p:pic>
        <p:nvPicPr>
          <p:cNvPr id="7179" name="Picture 7">
            <a:hlinkClick r:id="rId6"/>
            <a:extLst>
              <a:ext uri="{FF2B5EF4-FFF2-40B4-BE49-F238E27FC236}">
                <a16:creationId xmlns:a16="http://schemas.microsoft.com/office/drawing/2014/main" id="{12618B16-99B6-4F89-A145-C5939A9383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82" t="2058" r="24332" b="4875"/>
          <a:stretch>
            <a:fillRect/>
          </a:stretch>
        </p:blipFill>
        <p:spPr bwMode="auto">
          <a:xfrm>
            <a:off x="6965368" y="5676085"/>
            <a:ext cx="276327" cy="27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8"/>
            <a:extLst>
              <a:ext uri="{FF2B5EF4-FFF2-40B4-BE49-F238E27FC236}">
                <a16:creationId xmlns:a16="http://schemas.microsoft.com/office/drawing/2014/main" id="{568E79A1-196A-4599-9F1F-AD39B99F12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5885" y="6020041"/>
            <a:ext cx="260115" cy="25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FAF258A3-995B-427D-AEBC-240C1AA39E87}"/>
              </a:ext>
            </a:extLst>
          </p:cNvPr>
          <p:cNvPicPr>
            <a:picLocks noGrp="1" noChangeAspect="1"/>
          </p:cNvPicPr>
          <p:nvPr>
            <p:ph type="pic" sz="quarter" idx="46"/>
          </p:nvPr>
        </p:nvPicPr>
        <p:blipFill>
          <a:blip r:embed="rId11">
            <a:extLst>
              <a:ext uri="{28A0092B-C50C-407E-A947-70E740481C1C}">
                <a14:useLocalDpi xmlns:a14="http://schemas.microsoft.com/office/drawing/2010/main" val="0"/>
              </a:ext>
            </a:extLst>
          </a:blip>
          <a:srcRect l="2025" r="2025"/>
          <a:stretch>
            <a:fillRect/>
          </a:stretch>
        </p:blipFill>
        <p:spPr/>
      </p:pic>
      <p:pic>
        <p:nvPicPr>
          <p:cNvPr id="7" name="Picture 6">
            <a:hlinkClick r:id="rId12"/>
            <a:extLst>
              <a:ext uri="{FF2B5EF4-FFF2-40B4-BE49-F238E27FC236}">
                <a16:creationId xmlns:a16="http://schemas.microsoft.com/office/drawing/2014/main" id="{C383651F-1DDB-4A4D-A0DF-9F644263463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53074" y="5410200"/>
            <a:ext cx="192786" cy="194952"/>
          </a:xfrm>
          <a:prstGeom prst="rect">
            <a:avLst/>
          </a:prstGeo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0/xmlns/"/>
    <ds:schemaRef ds:uri="http://www.w3.org/2001/XMLSchema"/>
    <ds:schemaRef ds:uri="25289c4b-8fd1-4155-b56f-82d6fa13afd3"/>
    <ds:schemaRef ds:uri="c43bfbf7-b5f8-4451-8464-ef79a2e28ca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2269</TotalTime>
  <Words>381</Words>
  <Application>Microsoft Office PowerPoint</Application>
  <PresentationFormat>Widescreen</PresentationFormat>
  <Paragraphs>66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ankushmarathe3246@gmail.com</cp:lastModifiedBy>
  <cp:revision>103</cp:revision>
  <dcterms:created xsi:type="dcterms:W3CDTF">2020-09-22T06:24:34Z</dcterms:created>
  <dcterms:modified xsi:type="dcterms:W3CDTF">2022-11-04T09:03:17Z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