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73" r:id="rId3"/>
    <p:sldId id="266" r:id="rId4"/>
    <p:sldId id="274" r:id="rId5"/>
    <p:sldId id="258" r:id="rId6"/>
    <p:sldId id="291" r:id="rId7"/>
    <p:sldId id="315"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269" r:id="rId32"/>
    <p:sldId id="270"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8" r:id="rId46"/>
    <p:sldId id="2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Pardeshi" initials="AP" lastIdx="1" clrIdx="0">
    <p:extLst>
      <p:ext uri="{19B8F6BF-5375-455C-9EA6-DF929625EA0E}">
        <p15:presenceInfo xmlns:p15="http://schemas.microsoft.com/office/powerpoint/2012/main" userId="6999dc54e6110e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Pardeshi" userId="6999dc54e6110e40" providerId="LiveId" clId="{DE6E3A5A-87B0-499D-AF34-68DCBDF931F0}"/>
    <pc:docChg chg="undo custSel addSld delSld modSld sldOrd">
      <pc:chgData name="Ankush Pardeshi" userId="6999dc54e6110e40" providerId="LiveId" clId="{DE6E3A5A-87B0-499D-AF34-68DCBDF931F0}" dt="2021-04-10T16:20:18.294" v="7425" actId="1076"/>
      <pc:docMkLst>
        <pc:docMk/>
      </pc:docMkLst>
      <pc:sldChg chg="modSp mod">
        <pc:chgData name="Ankush Pardeshi" userId="6999dc54e6110e40" providerId="LiveId" clId="{DE6E3A5A-87B0-499D-AF34-68DCBDF931F0}" dt="2021-04-07T17:13:49.782" v="3288"/>
        <pc:sldMkLst>
          <pc:docMk/>
          <pc:sldMk cId="22281660" sldId="256"/>
        </pc:sldMkLst>
        <pc:spChg chg="mod">
          <ac:chgData name="Ankush Pardeshi" userId="6999dc54e6110e40" providerId="LiveId" clId="{DE6E3A5A-87B0-499D-AF34-68DCBDF931F0}" dt="2021-04-07T06:57:37.700" v="2511" actId="14100"/>
          <ac:spMkLst>
            <pc:docMk/>
            <pc:sldMk cId="22281660" sldId="256"/>
            <ac:spMk id="2" creationId="{D3024155-2E17-49A8-96ED-3EC60C9BCBF7}"/>
          </ac:spMkLst>
        </pc:spChg>
        <pc:spChg chg="mod">
          <ac:chgData name="Ankush Pardeshi" userId="6999dc54e6110e40" providerId="LiveId" clId="{DE6E3A5A-87B0-499D-AF34-68DCBDF931F0}" dt="2021-04-07T17:13:49.782" v="3288"/>
          <ac:spMkLst>
            <pc:docMk/>
            <pc:sldMk cId="22281660" sldId="256"/>
            <ac:spMk id="3" creationId="{C15A64CA-7AB6-4BFA-A8FD-CDB64C2117A2}"/>
          </ac:spMkLst>
        </pc:spChg>
      </pc:sldChg>
      <pc:sldChg chg="addSp modSp del mod">
        <pc:chgData name="Ankush Pardeshi" userId="6999dc54e6110e40" providerId="LiveId" clId="{DE6E3A5A-87B0-499D-AF34-68DCBDF931F0}" dt="2021-04-07T06:51:47.424" v="2387" actId="2696"/>
        <pc:sldMkLst>
          <pc:docMk/>
          <pc:sldMk cId="1526746586" sldId="257"/>
        </pc:sldMkLst>
        <pc:spChg chg="mod">
          <ac:chgData name="Ankush Pardeshi" userId="6999dc54e6110e40" providerId="LiveId" clId="{DE6E3A5A-87B0-499D-AF34-68DCBDF931F0}" dt="2021-04-06T15:50:20.066" v="1433" actId="27636"/>
          <ac:spMkLst>
            <pc:docMk/>
            <pc:sldMk cId="1526746586" sldId="257"/>
            <ac:spMk id="2" creationId="{E0871E85-A7C0-4F1C-97F6-24AD31143010}"/>
          </ac:spMkLst>
        </pc:spChg>
        <pc:spChg chg="mod">
          <ac:chgData name="Ankush Pardeshi" userId="6999dc54e6110e40" providerId="LiveId" clId="{DE6E3A5A-87B0-499D-AF34-68DCBDF931F0}" dt="2021-04-07T05:55:28.972" v="1664" actId="20577"/>
          <ac:spMkLst>
            <pc:docMk/>
            <pc:sldMk cId="1526746586" sldId="257"/>
            <ac:spMk id="3" creationId="{F9113DE0-4F4B-4C97-BC4A-0505FBB75DDD}"/>
          </ac:spMkLst>
        </pc:spChg>
        <pc:picChg chg="add mod">
          <ac:chgData name="Ankush Pardeshi" userId="6999dc54e6110e40" providerId="LiveId" clId="{DE6E3A5A-87B0-499D-AF34-68DCBDF931F0}" dt="2021-04-07T05:55:38.798" v="1667" actId="1076"/>
          <ac:picMkLst>
            <pc:docMk/>
            <pc:sldMk cId="1526746586" sldId="257"/>
            <ac:picMk id="4" creationId="{A1DF15F6-411B-45AF-8019-6DD5E7786CD5}"/>
          </ac:picMkLst>
        </pc:picChg>
      </pc:sldChg>
      <pc:sldChg chg="addSp delSp modSp mod">
        <pc:chgData name="Ankush Pardeshi" userId="6999dc54e6110e40" providerId="LiveId" clId="{DE6E3A5A-87B0-499D-AF34-68DCBDF931F0}" dt="2021-04-08T12:39:30.308" v="3882" actId="122"/>
        <pc:sldMkLst>
          <pc:docMk/>
          <pc:sldMk cId="872055604" sldId="258"/>
        </pc:sldMkLst>
        <pc:spChg chg="mod">
          <ac:chgData name="Ankush Pardeshi" userId="6999dc54e6110e40" providerId="LiveId" clId="{DE6E3A5A-87B0-499D-AF34-68DCBDF931F0}" dt="2021-04-08T12:34:20.573" v="3875" actId="14100"/>
          <ac:spMkLst>
            <pc:docMk/>
            <pc:sldMk cId="872055604" sldId="258"/>
            <ac:spMk id="2" creationId="{CF7D6198-8CC4-48ED-9497-E013BB435ECA}"/>
          </ac:spMkLst>
        </pc:spChg>
        <pc:spChg chg="add del mod">
          <ac:chgData name="Ankush Pardeshi" userId="6999dc54e6110e40" providerId="LiveId" clId="{DE6E3A5A-87B0-499D-AF34-68DCBDF931F0}" dt="2021-04-06T09:40:59.592" v="1301" actId="478"/>
          <ac:spMkLst>
            <pc:docMk/>
            <pc:sldMk cId="872055604" sldId="258"/>
            <ac:spMk id="4" creationId="{2BE93AD0-D463-4DF2-8927-DD67D9F4A0ED}"/>
          </ac:spMkLst>
        </pc:spChg>
        <pc:spChg chg="add del mod">
          <ac:chgData name="Ankush Pardeshi" userId="6999dc54e6110e40" providerId="LiveId" clId="{DE6E3A5A-87B0-499D-AF34-68DCBDF931F0}" dt="2021-04-08T12:33:33.807" v="3832"/>
          <ac:spMkLst>
            <pc:docMk/>
            <pc:sldMk cId="872055604" sldId="258"/>
            <ac:spMk id="5" creationId="{399ECACE-82F2-444A-910A-3A796BB84B22}"/>
          </ac:spMkLst>
        </pc:spChg>
        <pc:graphicFrameChg chg="mod">
          <ac:chgData name="Ankush Pardeshi" userId="6999dc54e6110e40" providerId="LiveId" clId="{DE6E3A5A-87B0-499D-AF34-68DCBDF931F0}" dt="2021-04-08T12:39:30.308" v="3882" actId="122"/>
          <ac:graphicFrameMkLst>
            <pc:docMk/>
            <pc:sldMk cId="872055604" sldId="258"/>
            <ac:graphicFrameMk id="3" creationId="{A89D2353-43BF-4A03-A280-357737B5B18B}"/>
          </ac:graphicFrameMkLst>
        </pc:graphicFrameChg>
        <pc:picChg chg="add mod">
          <ac:chgData name="Ankush Pardeshi" userId="6999dc54e6110e40" providerId="LiveId" clId="{DE6E3A5A-87B0-499D-AF34-68DCBDF931F0}" dt="2021-04-08T12:34:23.733" v="3876" actId="1076"/>
          <ac:picMkLst>
            <pc:docMk/>
            <pc:sldMk cId="872055604" sldId="258"/>
            <ac:picMk id="4" creationId="{2AA26F89-B751-479D-907C-68680DAE8677}"/>
          </ac:picMkLst>
        </pc:picChg>
      </pc:sldChg>
      <pc:sldChg chg="addSp modSp del mod">
        <pc:chgData name="Ankush Pardeshi" userId="6999dc54e6110e40" providerId="LiveId" clId="{DE6E3A5A-87B0-499D-AF34-68DCBDF931F0}" dt="2021-04-08T13:00:06.786" v="4074" actId="2696"/>
        <pc:sldMkLst>
          <pc:docMk/>
          <pc:sldMk cId="3383992854" sldId="259"/>
        </pc:sldMkLst>
        <pc:spChg chg="mod">
          <ac:chgData name="Ankush Pardeshi" userId="6999dc54e6110e40" providerId="LiveId" clId="{DE6E3A5A-87B0-499D-AF34-68DCBDF931F0}" dt="2021-04-08T12:45:00.968" v="3946" actId="20577"/>
          <ac:spMkLst>
            <pc:docMk/>
            <pc:sldMk cId="3383992854" sldId="259"/>
            <ac:spMk id="2" creationId="{4A01E362-46E6-46CD-A11E-D1DEF0354ADC}"/>
          </ac:spMkLst>
        </pc:spChg>
        <pc:spChg chg="add mod">
          <ac:chgData name="Ankush Pardeshi" userId="6999dc54e6110e40" providerId="LiveId" clId="{DE6E3A5A-87B0-499D-AF34-68DCBDF931F0}" dt="2021-04-08T12:53:52.791" v="4026" actId="20577"/>
          <ac:spMkLst>
            <pc:docMk/>
            <pc:sldMk cId="3383992854" sldId="259"/>
            <ac:spMk id="5" creationId="{C2B595C6-7240-447F-96FB-744E95DB90B2}"/>
          </ac:spMkLst>
        </pc:spChg>
        <pc:graphicFrameChg chg="mod">
          <ac:chgData name="Ankush Pardeshi" userId="6999dc54e6110e40" providerId="LiveId" clId="{DE6E3A5A-87B0-499D-AF34-68DCBDF931F0}" dt="2021-04-08T12:52:39.598" v="4014" actId="14100"/>
          <ac:graphicFrameMkLst>
            <pc:docMk/>
            <pc:sldMk cId="3383992854" sldId="259"/>
            <ac:graphicFrameMk id="3" creationId="{1D908CB9-4968-4A54-AE7F-863BC9A26CAE}"/>
          </ac:graphicFrameMkLst>
        </pc:graphicFrameChg>
        <pc:picChg chg="add mod">
          <ac:chgData name="Ankush Pardeshi" userId="6999dc54e6110e40" providerId="LiveId" clId="{DE6E3A5A-87B0-499D-AF34-68DCBDF931F0}" dt="2021-04-08T12:45:07.123" v="3947" actId="1076"/>
          <ac:picMkLst>
            <pc:docMk/>
            <pc:sldMk cId="3383992854" sldId="259"/>
            <ac:picMk id="4" creationId="{575F403F-300E-4315-8816-3D53F5E9E81D}"/>
          </ac:picMkLst>
        </pc:picChg>
      </pc:sldChg>
      <pc:sldChg chg="modSp del mod">
        <pc:chgData name="Ankush Pardeshi" userId="6999dc54e6110e40" providerId="LiveId" clId="{DE6E3A5A-87B0-499D-AF34-68DCBDF931F0}" dt="2021-04-08T13:17:27.076" v="4337" actId="47"/>
        <pc:sldMkLst>
          <pc:docMk/>
          <pc:sldMk cId="1627319322" sldId="260"/>
        </pc:sldMkLst>
        <pc:graphicFrameChg chg="mod">
          <ac:chgData name="Ankush Pardeshi" userId="6999dc54e6110e40" providerId="LiveId" clId="{DE6E3A5A-87B0-499D-AF34-68DCBDF931F0}" dt="2021-04-04T04:43:46.623" v="1001"/>
          <ac:graphicFrameMkLst>
            <pc:docMk/>
            <pc:sldMk cId="1627319322" sldId="260"/>
            <ac:graphicFrameMk id="3" creationId="{D11B3DB3-49DD-4781-BB64-58A05B77A92D}"/>
          </ac:graphicFrameMkLst>
        </pc:graphicFrameChg>
      </pc:sldChg>
      <pc:sldChg chg="del ord">
        <pc:chgData name="Ankush Pardeshi" userId="6999dc54e6110e40" providerId="LiveId" clId="{DE6E3A5A-87B0-499D-AF34-68DCBDF931F0}" dt="2021-04-08T13:07:11.738" v="4238" actId="2696"/>
        <pc:sldMkLst>
          <pc:docMk/>
          <pc:sldMk cId="1639165205" sldId="261"/>
        </pc:sldMkLst>
      </pc:sldChg>
      <pc:sldChg chg="addSp delSp modSp new mod ord addCm delCm">
        <pc:chgData name="Ankush Pardeshi" userId="6999dc54e6110e40" providerId="LiveId" clId="{DE6E3A5A-87B0-499D-AF34-68DCBDF931F0}" dt="2021-04-10T12:27:17.138" v="7423" actId="20577"/>
        <pc:sldMkLst>
          <pc:docMk/>
          <pc:sldMk cId="1437427458" sldId="262"/>
        </pc:sldMkLst>
        <pc:spChg chg="add del mod">
          <ac:chgData name="Ankush Pardeshi" userId="6999dc54e6110e40" providerId="LiveId" clId="{DE6E3A5A-87B0-499D-AF34-68DCBDF931F0}" dt="2021-04-08T15:58:15.143" v="5830" actId="478"/>
          <ac:spMkLst>
            <pc:docMk/>
            <pc:sldMk cId="1437427458" sldId="262"/>
            <ac:spMk id="2" creationId="{5526E37A-7B27-4227-AA16-4E92DBF7DB32}"/>
          </ac:spMkLst>
        </pc:spChg>
        <pc:spChg chg="add del mod">
          <ac:chgData name="Ankush Pardeshi" userId="6999dc54e6110e40" providerId="LiveId" clId="{DE6E3A5A-87B0-499D-AF34-68DCBDF931F0}" dt="2021-04-02T15:42:22.587" v="72" actId="767"/>
          <ac:spMkLst>
            <pc:docMk/>
            <pc:sldMk cId="1437427458" sldId="262"/>
            <ac:spMk id="3" creationId="{919CF793-E3DA-4B91-9340-753FB8D20B34}"/>
          </ac:spMkLst>
        </pc:spChg>
        <pc:spChg chg="add mod">
          <ac:chgData name="Ankush Pardeshi" userId="6999dc54e6110e40" providerId="LiveId" clId="{DE6E3A5A-87B0-499D-AF34-68DCBDF931F0}" dt="2021-04-08T15:59:10.551" v="5854" actId="1076"/>
          <ac:spMkLst>
            <pc:docMk/>
            <pc:sldMk cId="1437427458" sldId="262"/>
            <ac:spMk id="3" creationId="{AAF12A74-E736-457B-A35A-E9B495EF08F1}"/>
          </ac:spMkLst>
        </pc:spChg>
        <pc:spChg chg="add del mod">
          <ac:chgData name="Ankush Pardeshi" userId="6999dc54e6110e40" providerId="LiveId" clId="{DE6E3A5A-87B0-499D-AF34-68DCBDF931F0}" dt="2021-04-02T15:55:08.371" v="114" actId="33987"/>
          <ac:spMkLst>
            <pc:docMk/>
            <pc:sldMk cId="1437427458" sldId="262"/>
            <ac:spMk id="4" creationId="{650BB06A-CF1B-4575-9098-5A255FA20459}"/>
          </ac:spMkLst>
        </pc:spChg>
        <pc:spChg chg="add mod">
          <ac:chgData name="Ankush Pardeshi" userId="6999dc54e6110e40" providerId="LiveId" clId="{DE6E3A5A-87B0-499D-AF34-68DCBDF931F0}" dt="2021-04-09T13:40:38.640" v="6167" actId="113"/>
          <ac:spMkLst>
            <pc:docMk/>
            <pc:sldMk cId="1437427458" sldId="262"/>
            <ac:spMk id="5" creationId="{67389CF4-CF96-4CB5-88C9-5C94512D97CB}"/>
          </ac:spMkLst>
        </pc:spChg>
        <pc:spChg chg="add mod">
          <ac:chgData name="Ankush Pardeshi" userId="6999dc54e6110e40" providerId="LiveId" clId="{DE6E3A5A-87B0-499D-AF34-68DCBDF931F0}" dt="2021-04-09T13:40:44.337" v="6168" actId="1076"/>
          <ac:spMkLst>
            <pc:docMk/>
            <pc:sldMk cId="1437427458" sldId="262"/>
            <ac:spMk id="6" creationId="{BB079899-A31C-4B7F-9DB5-D35C21EA1F50}"/>
          </ac:spMkLst>
        </pc:spChg>
        <pc:spChg chg="add mod">
          <ac:chgData name="Ankush Pardeshi" userId="6999dc54e6110e40" providerId="LiveId" clId="{DE6E3A5A-87B0-499D-AF34-68DCBDF931F0}" dt="2021-04-10T12:27:17.138" v="7423" actId="20577"/>
          <ac:spMkLst>
            <pc:docMk/>
            <pc:sldMk cId="1437427458" sldId="262"/>
            <ac:spMk id="7" creationId="{E8F9E02E-B220-4FE9-B974-5C1FE2628832}"/>
          </ac:spMkLst>
        </pc:spChg>
        <pc:picChg chg="add mod">
          <ac:chgData name="Ankush Pardeshi" userId="6999dc54e6110e40" providerId="LiveId" clId="{DE6E3A5A-87B0-499D-AF34-68DCBDF931F0}" dt="2021-04-08T15:59:05.574" v="5853" actId="1076"/>
          <ac:picMkLst>
            <pc:docMk/>
            <pc:sldMk cId="1437427458" sldId="262"/>
            <ac:picMk id="8" creationId="{84083E76-75C8-4AA6-A290-35BF2E1642B4}"/>
          </ac:picMkLst>
        </pc:picChg>
      </pc:sldChg>
      <pc:sldChg chg="addSp modSp new del ord modAnim">
        <pc:chgData name="Ankush Pardeshi" userId="6999dc54e6110e40" providerId="LiveId" clId="{DE6E3A5A-87B0-499D-AF34-68DCBDF931F0}" dt="2021-04-08T16:10:51.647" v="5960" actId="2696"/>
        <pc:sldMkLst>
          <pc:docMk/>
          <pc:sldMk cId="3974590679" sldId="263"/>
        </pc:sldMkLst>
        <pc:picChg chg="add mod">
          <ac:chgData name="Ankush Pardeshi" userId="6999dc54e6110e40" providerId="LiveId" clId="{DE6E3A5A-87B0-499D-AF34-68DCBDF931F0}" dt="2021-04-04T04:33:08.508" v="993"/>
          <ac:picMkLst>
            <pc:docMk/>
            <pc:sldMk cId="3974590679" sldId="263"/>
            <ac:picMk id="2" creationId="{75EE8C9E-CF63-4C33-93A5-338E6598B47D}"/>
          </ac:picMkLst>
        </pc:picChg>
      </pc:sldChg>
      <pc:sldChg chg="addSp modSp new del mod">
        <pc:chgData name="Ankush Pardeshi" userId="6999dc54e6110e40" providerId="LiveId" clId="{DE6E3A5A-87B0-499D-AF34-68DCBDF931F0}" dt="2021-04-06T09:17:50.163" v="1212" actId="2696"/>
        <pc:sldMkLst>
          <pc:docMk/>
          <pc:sldMk cId="2608964249" sldId="264"/>
        </pc:sldMkLst>
        <pc:spChg chg="add mod">
          <ac:chgData name="Ankush Pardeshi" userId="6999dc54e6110e40" providerId="LiveId" clId="{DE6E3A5A-87B0-499D-AF34-68DCBDF931F0}" dt="2021-04-06T09:09:50.602" v="1079" actId="313"/>
          <ac:spMkLst>
            <pc:docMk/>
            <pc:sldMk cId="2608964249" sldId="264"/>
            <ac:spMk id="2" creationId="{41023999-4F0F-4E99-86DE-C513CA48629F}"/>
          </ac:spMkLst>
        </pc:spChg>
      </pc:sldChg>
      <pc:sldChg chg="addSp delSp modSp new add del mod ord">
        <pc:chgData name="Ankush Pardeshi" userId="6999dc54e6110e40" providerId="LiveId" clId="{DE6E3A5A-87B0-499D-AF34-68DCBDF931F0}" dt="2021-04-06T09:13:10.191" v="1138" actId="2696"/>
        <pc:sldMkLst>
          <pc:docMk/>
          <pc:sldMk cId="359001225" sldId="265"/>
        </pc:sldMkLst>
        <pc:spChg chg="mod">
          <ac:chgData name="Ankush Pardeshi" userId="6999dc54e6110e40" providerId="LiveId" clId="{DE6E3A5A-87B0-499D-AF34-68DCBDF931F0}" dt="2021-04-06T09:07:07.614" v="1046" actId="20577"/>
          <ac:spMkLst>
            <pc:docMk/>
            <pc:sldMk cId="359001225" sldId="265"/>
            <ac:spMk id="2" creationId="{D8A0DC6E-73DB-4CB4-B6E5-3C463E1AC500}"/>
          </ac:spMkLst>
        </pc:spChg>
        <pc:spChg chg="add del mod">
          <ac:chgData name="Ankush Pardeshi" userId="6999dc54e6110e40" providerId="LiveId" clId="{DE6E3A5A-87B0-499D-AF34-68DCBDF931F0}" dt="2021-04-06T09:13:06.589" v="1137"/>
          <ac:spMkLst>
            <pc:docMk/>
            <pc:sldMk cId="359001225" sldId="265"/>
            <ac:spMk id="3" creationId="{67A98DE2-7301-4AAF-8C53-F26DC38B66E7}"/>
          </ac:spMkLst>
        </pc:spChg>
      </pc:sldChg>
      <pc:sldChg chg="new del">
        <pc:chgData name="Ankush Pardeshi" userId="6999dc54e6110e40" providerId="LiveId" clId="{DE6E3A5A-87B0-499D-AF34-68DCBDF931F0}" dt="2021-04-06T09:10:32.647" v="1081" actId="680"/>
        <pc:sldMkLst>
          <pc:docMk/>
          <pc:sldMk cId="3254826991" sldId="266"/>
        </pc:sldMkLst>
      </pc:sldChg>
      <pc:sldChg chg="addSp modSp new mod">
        <pc:chgData name="Ankush Pardeshi" userId="6999dc54e6110e40" providerId="LiveId" clId="{DE6E3A5A-87B0-499D-AF34-68DCBDF931F0}" dt="2021-04-09T13:38:41.556" v="6058" actId="12"/>
        <pc:sldMkLst>
          <pc:docMk/>
          <pc:sldMk cId="3727949182" sldId="266"/>
        </pc:sldMkLst>
        <pc:spChg chg="mod">
          <ac:chgData name="Ankush Pardeshi" userId="6999dc54e6110e40" providerId="LiveId" clId="{DE6E3A5A-87B0-499D-AF34-68DCBDF931F0}" dt="2021-04-07T17:13:49.782" v="3288"/>
          <ac:spMkLst>
            <pc:docMk/>
            <pc:sldMk cId="3727949182" sldId="266"/>
            <ac:spMk id="2" creationId="{6A059DB1-9A89-41B2-91D1-B12C17B7A514}"/>
          </ac:spMkLst>
        </pc:spChg>
        <pc:spChg chg="mod">
          <ac:chgData name="Ankush Pardeshi" userId="6999dc54e6110e40" providerId="LiveId" clId="{DE6E3A5A-87B0-499D-AF34-68DCBDF931F0}" dt="2021-04-09T13:38:41.556" v="6058" actId="12"/>
          <ac:spMkLst>
            <pc:docMk/>
            <pc:sldMk cId="3727949182" sldId="266"/>
            <ac:spMk id="3" creationId="{5EF13738-1412-4E04-BA26-1B6039AF56BE}"/>
          </ac:spMkLst>
        </pc:spChg>
        <pc:picChg chg="add mod">
          <ac:chgData name="Ankush Pardeshi" userId="6999dc54e6110e40" providerId="LiveId" clId="{DE6E3A5A-87B0-499D-AF34-68DCBDF931F0}" dt="2021-04-08T12:35:50.382" v="3878" actId="1076"/>
          <ac:picMkLst>
            <pc:docMk/>
            <pc:sldMk cId="3727949182" sldId="266"/>
            <ac:picMk id="4" creationId="{7615BBE4-4BE3-472E-9173-3818C30D906A}"/>
          </ac:picMkLst>
        </pc:picChg>
      </pc:sldChg>
      <pc:sldChg chg="addSp modSp new del mod">
        <pc:chgData name="Ankush Pardeshi" userId="6999dc54e6110e40" providerId="LiveId" clId="{DE6E3A5A-87B0-499D-AF34-68DCBDF931F0}" dt="2021-04-06T09:21:54.677" v="1294" actId="2696"/>
        <pc:sldMkLst>
          <pc:docMk/>
          <pc:sldMk cId="602798744" sldId="267"/>
        </pc:sldMkLst>
        <pc:spChg chg="add mod">
          <ac:chgData name="Ankush Pardeshi" userId="6999dc54e6110e40" providerId="LiveId" clId="{DE6E3A5A-87B0-499D-AF34-68DCBDF931F0}" dt="2021-04-06T09:19:49.585" v="1273" actId="20577"/>
          <ac:spMkLst>
            <pc:docMk/>
            <pc:sldMk cId="602798744" sldId="267"/>
            <ac:spMk id="3" creationId="{A8C79535-FC50-485B-8E54-46A0166BCC5B}"/>
          </ac:spMkLst>
        </pc:spChg>
      </pc:sldChg>
      <pc:sldChg chg="modSp new del mod">
        <pc:chgData name="Ankush Pardeshi" userId="6999dc54e6110e40" providerId="LiveId" clId="{DE6E3A5A-87B0-499D-AF34-68DCBDF931F0}" dt="2021-04-08T12:08:25.103" v="3294" actId="2696"/>
        <pc:sldMkLst>
          <pc:docMk/>
          <pc:sldMk cId="645716313" sldId="268"/>
        </pc:sldMkLst>
        <pc:spChg chg="mod">
          <ac:chgData name="Ankush Pardeshi" userId="6999dc54e6110e40" providerId="LiveId" clId="{DE6E3A5A-87B0-499D-AF34-68DCBDF931F0}" dt="2021-04-06T09:27:49.065" v="1300" actId="14100"/>
          <ac:spMkLst>
            <pc:docMk/>
            <pc:sldMk cId="645716313" sldId="268"/>
            <ac:spMk id="2" creationId="{01B9C83D-B507-429D-B5F8-0917C22D57FD}"/>
          </ac:spMkLst>
        </pc:spChg>
        <pc:spChg chg="mod">
          <ac:chgData name="Ankush Pardeshi" userId="6999dc54e6110e40" providerId="LiveId" clId="{DE6E3A5A-87B0-499D-AF34-68DCBDF931F0}" dt="2021-04-07T17:08:46.507" v="3217" actId="21"/>
          <ac:spMkLst>
            <pc:docMk/>
            <pc:sldMk cId="645716313" sldId="268"/>
            <ac:spMk id="3" creationId="{006C5614-9513-454B-96B0-4446818A21E6}"/>
          </ac:spMkLst>
        </pc:spChg>
      </pc:sldChg>
      <pc:sldChg chg="addSp modSp new del mod">
        <pc:chgData name="Ankush Pardeshi" userId="6999dc54e6110e40" providerId="LiveId" clId="{DE6E3A5A-87B0-499D-AF34-68DCBDF931F0}" dt="2021-04-06T16:04:49.381" v="1647" actId="2696"/>
        <pc:sldMkLst>
          <pc:docMk/>
          <pc:sldMk cId="323180422" sldId="269"/>
        </pc:sldMkLst>
        <pc:graphicFrameChg chg="add mod modGraphic">
          <ac:chgData name="Ankush Pardeshi" userId="6999dc54e6110e40" providerId="LiveId" clId="{DE6E3A5A-87B0-499D-AF34-68DCBDF931F0}" dt="2021-04-06T15:52:52.323" v="1573" actId="6549"/>
          <ac:graphicFrameMkLst>
            <pc:docMk/>
            <pc:sldMk cId="323180422" sldId="269"/>
            <ac:graphicFrameMk id="2" creationId="{EB78D308-FD2E-4DC2-8E7C-9DCEE2E986B0}"/>
          </ac:graphicFrameMkLst>
        </pc:graphicFrameChg>
      </pc:sldChg>
      <pc:sldChg chg="new del">
        <pc:chgData name="Ankush Pardeshi" userId="6999dc54e6110e40" providerId="LiveId" clId="{DE6E3A5A-87B0-499D-AF34-68DCBDF931F0}" dt="2021-04-06T15:52:00.818" v="1449" actId="680"/>
        <pc:sldMkLst>
          <pc:docMk/>
          <pc:sldMk cId="2474450930" sldId="269"/>
        </pc:sldMkLst>
      </pc:sldChg>
      <pc:sldChg chg="addSp delSp modSp new mod">
        <pc:chgData name="Ankush Pardeshi" userId="6999dc54e6110e40" providerId="LiveId" clId="{DE6E3A5A-87B0-499D-AF34-68DCBDF931F0}" dt="2021-04-08T12:13:19.289" v="3457" actId="255"/>
        <pc:sldMkLst>
          <pc:docMk/>
          <pc:sldMk cId="2880715789" sldId="269"/>
        </pc:sldMkLst>
        <pc:spChg chg="add mod">
          <ac:chgData name="Ankush Pardeshi" userId="6999dc54e6110e40" providerId="LiveId" clId="{DE6E3A5A-87B0-499D-AF34-68DCBDF931F0}" dt="2021-04-08T12:08:57.033" v="3296" actId="1076"/>
          <ac:spMkLst>
            <pc:docMk/>
            <pc:sldMk cId="2880715789" sldId="269"/>
            <ac:spMk id="2" creationId="{AB9E6EF5-E46B-4C3A-A840-2A02E8546120}"/>
          </ac:spMkLst>
        </pc:spChg>
        <pc:spChg chg="add del">
          <ac:chgData name="Ankush Pardeshi" userId="6999dc54e6110e40" providerId="LiveId" clId="{DE6E3A5A-87B0-499D-AF34-68DCBDF931F0}" dt="2021-04-06T16:14:32.261" v="1656" actId="22"/>
          <ac:spMkLst>
            <pc:docMk/>
            <pc:sldMk cId="2880715789" sldId="269"/>
            <ac:spMk id="3" creationId="{E524D211-3F2B-469D-8014-9492F3CCECCB}"/>
          </ac:spMkLst>
        </pc:spChg>
        <pc:spChg chg="add mod">
          <ac:chgData name="Ankush Pardeshi" userId="6999dc54e6110e40" providerId="LiveId" clId="{DE6E3A5A-87B0-499D-AF34-68DCBDF931F0}" dt="2021-04-08T12:13:19.289" v="3457" actId="255"/>
          <ac:spMkLst>
            <pc:docMk/>
            <pc:sldMk cId="2880715789" sldId="269"/>
            <ac:spMk id="4" creationId="{22882F0A-E102-49FF-8BCD-4580E88BB8DD}"/>
          </ac:spMkLst>
        </pc:spChg>
        <pc:graphicFrameChg chg="add mod">
          <ac:chgData name="Ankush Pardeshi" userId="6999dc54e6110e40" providerId="LiveId" clId="{DE6E3A5A-87B0-499D-AF34-68DCBDF931F0}" dt="2021-04-08T12:10:51.996" v="3314" actId="14100"/>
          <ac:graphicFrameMkLst>
            <pc:docMk/>
            <pc:sldMk cId="2880715789" sldId="269"/>
            <ac:graphicFrameMk id="3" creationId="{3C4DC2B1-EAA0-46D1-A59C-D8D50348268A}"/>
          </ac:graphicFrameMkLst>
        </pc:graphicFrameChg>
      </pc:sldChg>
      <pc:sldChg chg="addSp delSp modSp new mod">
        <pc:chgData name="Ankush Pardeshi" userId="6999dc54e6110e40" providerId="LiveId" clId="{DE6E3A5A-87B0-499D-AF34-68DCBDF931F0}" dt="2021-04-08T12:17:40.725" v="3471" actId="14100"/>
        <pc:sldMkLst>
          <pc:docMk/>
          <pc:sldMk cId="824642506" sldId="270"/>
        </pc:sldMkLst>
        <pc:spChg chg="add mod">
          <ac:chgData name="Ankush Pardeshi" userId="6999dc54e6110e40" providerId="LiveId" clId="{DE6E3A5A-87B0-499D-AF34-68DCBDF931F0}" dt="2021-04-08T12:13:41.556" v="3459" actId="1076"/>
          <ac:spMkLst>
            <pc:docMk/>
            <pc:sldMk cId="824642506" sldId="270"/>
            <ac:spMk id="2" creationId="{A416E631-441E-4078-84C2-4C29B0D8E59D}"/>
          </ac:spMkLst>
        </pc:spChg>
        <pc:spChg chg="add mod">
          <ac:chgData name="Ankush Pardeshi" userId="6999dc54e6110e40" providerId="LiveId" clId="{DE6E3A5A-87B0-499D-AF34-68DCBDF931F0}" dt="2021-04-08T12:14:35.311" v="3467" actId="122"/>
          <ac:spMkLst>
            <pc:docMk/>
            <pc:sldMk cId="824642506" sldId="270"/>
            <ac:spMk id="4" creationId="{81C4FB03-5B9B-4918-87CB-F3EB2B9B2C3E}"/>
          </ac:spMkLst>
        </pc:spChg>
        <pc:graphicFrameChg chg="add mod">
          <ac:chgData name="Ankush Pardeshi" userId="6999dc54e6110e40" providerId="LiveId" clId="{DE6E3A5A-87B0-499D-AF34-68DCBDF931F0}" dt="2021-04-08T12:17:40.725" v="3471" actId="14100"/>
          <ac:graphicFrameMkLst>
            <pc:docMk/>
            <pc:sldMk cId="824642506" sldId="270"/>
            <ac:graphicFrameMk id="3" creationId="{8EDA9BF0-817C-4352-88F6-0283FF0AE179}"/>
          </ac:graphicFrameMkLst>
        </pc:graphicFrameChg>
        <pc:picChg chg="add del mod">
          <ac:chgData name="Ankush Pardeshi" userId="6999dc54e6110e40" providerId="LiveId" clId="{DE6E3A5A-87B0-499D-AF34-68DCBDF931F0}" dt="2021-04-08T12:17:25.091" v="3470" actId="478"/>
          <ac:picMkLst>
            <pc:docMk/>
            <pc:sldMk cId="824642506" sldId="270"/>
            <ac:picMk id="6" creationId="{DAB838C2-45F3-4EC0-9429-5200709AB08E}"/>
          </ac:picMkLst>
        </pc:picChg>
      </pc:sldChg>
      <pc:sldChg chg="addSp delSp modSp new del mod">
        <pc:chgData name="Ankush Pardeshi" userId="6999dc54e6110e40" providerId="LiveId" clId="{DE6E3A5A-87B0-499D-AF34-68DCBDF931F0}" dt="2021-04-06T16:04:53.777" v="1649" actId="2696"/>
        <pc:sldMkLst>
          <pc:docMk/>
          <pc:sldMk cId="2996369833" sldId="270"/>
        </pc:sldMkLst>
        <pc:spChg chg="add del mod">
          <ac:chgData name="Ankush Pardeshi" userId="6999dc54e6110e40" providerId="LiveId" clId="{DE6E3A5A-87B0-499D-AF34-68DCBDF931F0}" dt="2021-04-06T15:59:38.871" v="1621"/>
          <ac:spMkLst>
            <pc:docMk/>
            <pc:sldMk cId="2996369833" sldId="270"/>
            <ac:spMk id="2" creationId="{7D745B95-450F-4EA7-94BA-77445FC37133}"/>
          </ac:spMkLst>
        </pc:spChg>
        <pc:spChg chg="add mod">
          <ac:chgData name="Ankush Pardeshi" userId="6999dc54e6110e40" providerId="LiveId" clId="{DE6E3A5A-87B0-499D-AF34-68DCBDF931F0}" dt="2021-04-06T15:59:24.641" v="1618" actId="20577"/>
          <ac:spMkLst>
            <pc:docMk/>
            <pc:sldMk cId="2996369833" sldId="270"/>
            <ac:spMk id="3" creationId="{C7E6337F-7BE5-4F6D-BDE3-E95E1655CC25}"/>
          </ac:spMkLst>
        </pc:spChg>
      </pc:sldChg>
      <pc:sldChg chg="addSp delSp modSp new del mod">
        <pc:chgData name="Ankush Pardeshi" userId="6999dc54e6110e40" providerId="LiveId" clId="{DE6E3A5A-87B0-499D-AF34-68DCBDF931F0}" dt="2021-04-07T06:51:43.985" v="2386" actId="2696"/>
        <pc:sldMkLst>
          <pc:docMk/>
          <pc:sldMk cId="173457893" sldId="271"/>
        </pc:sldMkLst>
        <pc:spChg chg="add mod">
          <ac:chgData name="Ankush Pardeshi" userId="6999dc54e6110e40" providerId="LiveId" clId="{DE6E3A5A-87B0-499D-AF34-68DCBDF931F0}" dt="2021-04-07T06:09:01.603" v="1854" actId="1076"/>
          <ac:spMkLst>
            <pc:docMk/>
            <pc:sldMk cId="173457893" sldId="271"/>
            <ac:spMk id="4" creationId="{76159738-7B85-467D-BD9A-A50FA6A2D6DC}"/>
          </ac:spMkLst>
        </pc:spChg>
        <pc:spChg chg="add mod">
          <ac:chgData name="Ankush Pardeshi" userId="6999dc54e6110e40" providerId="LiveId" clId="{DE6E3A5A-87B0-499D-AF34-68DCBDF931F0}" dt="2021-04-07T06:17:21.326" v="1908" actId="255"/>
          <ac:spMkLst>
            <pc:docMk/>
            <pc:sldMk cId="173457893" sldId="271"/>
            <ac:spMk id="5" creationId="{0C9B5688-DFCF-488E-814C-9A761CB6FD65}"/>
          </ac:spMkLst>
        </pc:spChg>
        <pc:spChg chg="add mod">
          <ac:chgData name="Ankush Pardeshi" userId="6999dc54e6110e40" providerId="LiveId" clId="{DE6E3A5A-87B0-499D-AF34-68DCBDF931F0}" dt="2021-04-07T06:18:00.146" v="1911" actId="14100"/>
          <ac:spMkLst>
            <pc:docMk/>
            <pc:sldMk cId="173457893" sldId="271"/>
            <ac:spMk id="6" creationId="{B13C9523-58B1-415D-8485-752728CBDBBC}"/>
          </ac:spMkLst>
        </pc:spChg>
        <pc:spChg chg="add del mod">
          <ac:chgData name="Ankush Pardeshi" userId="6999dc54e6110e40" providerId="LiveId" clId="{DE6E3A5A-87B0-499D-AF34-68DCBDF931F0}" dt="2021-04-07T06:00:29.443" v="1734" actId="767"/>
          <ac:spMkLst>
            <pc:docMk/>
            <pc:sldMk cId="173457893" sldId="271"/>
            <ac:spMk id="7" creationId="{CDC8AEEB-B160-401F-A91A-0C0C707F26A5}"/>
          </ac:spMkLst>
        </pc:spChg>
        <pc:spChg chg="add mod">
          <ac:chgData name="Ankush Pardeshi" userId="6999dc54e6110e40" providerId="LiveId" clId="{DE6E3A5A-87B0-499D-AF34-68DCBDF931F0}" dt="2021-04-07T06:01:13.239" v="1762" actId="14100"/>
          <ac:spMkLst>
            <pc:docMk/>
            <pc:sldMk cId="173457893" sldId="271"/>
            <ac:spMk id="8" creationId="{3791176F-C28C-406C-BE16-387FF9B8D0BC}"/>
          </ac:spMkLst>
        </pc:spChg>
        <pc:spChg chg="add del mod">
          <ac:chgData name="Ankush Pardeshi" userId="6999dc54e6110e40" providerId="LiveId" clId="{DE6E3A5A-87B0-499D-AF34-68DCBDF931F0}" dt="2021-04-07T06:05:04.070" v="1791" actId="767"/>
          <ac:spMkLst>
            <pc:docMk/>
            <pc:sldMk cId="173457893" sldId="271"/>
            <ac:spMk id="9" creationId="{DE42456C-B7A8-465F-9107-8D279B6C4355}"/>
          </ac:spMkLst>
        </pc:spChg>
        <pc:spChg chg="add del mod">
          <ac:chgData name="Ankush Pardeshi" userId="6999dc54e6110e40" providerId="LiveId" clId="{DE6E3A5A-87B0-499D-AF34-68DCBDF931F0}" dt="2021-04-07T06:05:15.840" v="1793" actId="767"/>
          <ac:spMkLst>
            <pc:docMk/>
            <pc:sldMk cId="173457893" sldId="271"/>
            <ac:spMk id="10" creationId="{7F99E579-2870-464F-93C9-18BAEEDA1A01}"/>
          </ac:spMkLst>
        </pc:spChg>
        <pc:spChg chg="add mod">
          <ac:chgData name="Ankush Pardeshi" userId="6999dc54e6110e40" providerId="LiveId" clId="{DE6E3A5A-87B0-499D-AF34-68DCBDF931F0}" dt="2021-04-07T06:12:36.685" v="1878" actId="14100"/>
          <ac:spMkLst>
            <pc:docMk/>
            <pc:sldMk cId="173457893" sldId="271"/>
            <ac:spMk id="11" creationId="{F59FF867-B21A-4CC8-9863-9A937874CFF2}"/>
          </ac:spMkLst>
        </pc:spChg>
        <pc:spChg chg="add mod">
          <ac:chgData name="Ankush Pardeshi" userId="6999dc54e6110e40" providerId="LiveId" clId="{DE6E3A5A-87B0-499D-AF34-68DCBDF931F0}" dt="2021-04-07T06:13:05.118" v="1882" actId="14100"/>
          <ac:spMkLst>
            <pc:docMk/>
            <pc:sldMk cId="173457893" sldId="271"/>
            <ac:spMk id="12" creationId="{0DDF5CC4-F87D-466D-BE3E-124F51A8B0F9}"/>
          </ac:spMkLst>
        </pc:spChg>
        <pc:spChg chg="add del mod">
          <ac:chgData name="Ankush Pardeshi" userId="6999dc54e6110e40" providerId="LiveId" clId="{DE6E3A5A-87B0-499D-AF34-68DCBDF931F0}" dt="2021-04-07T06:11:20.746" v="1863" actId="767"/>
          <ac:spMkLst>
            <pc:docMk/>
            <pc:sldMk cId="173457893" sldId="271"/>
            <ac:spMk id="13" creationId="{4880946B-17DD-4758-A07E-C99A6F90DCB8}"/>
          </ac:spMkLst>
        </pc:spChg>
        <pc:spChg chg="add mod">
          <ac:chgData name="Ankush Pardeshi" userId="6999dc54e6110e40" providerId="LiveId" clId="{DE6E3A5A-87B0-499D-AF34-68DCBDF931F0}" dt="2021-04-07T06:15:07.567" v="1890" actId="14100"/>
          <ac:spMkLst>
            <pc:docMk/>
            <pc:sldMk cId="173457893" sldId="271"/>
            <ac:spMk id="14" creationId="{53A3BD7E-C2AC-4146-8BA6-C1639D835602}"/>
          </ac:spMkLst>
        </pc:spChg>
        <pc:picChg chg="add mod">
          <ac:chgData name="Ankush Pardeshi" userId="6999dc54e6110e40" providerId="LiveId" clId="{DE6E3A5A-87B0-499D-AF34-68DCBDF931F0}" dt="2021-04-07T06:16:58.504" v="1907" actId="14100"/>
          <ac:picMkLst>
            <pc:docMk/>
            <pc:sldMk cId="173457893" sldId="271"/>
            <ac:picMk id="3" creationId="{CF257E30-F5E6-49ED-93E1-6D97C712EB6C}"/>
          </ac:picMkLst>
        </pc:picChg>
        <pc:picChg chg="add mod">
          <ac:chgData name="Ankush Pardeshi" userId="6999dc54e6110e40" providerId="LiveId" clId="{DE6E3A5A-87B0-499D-AF34-68DCBDF931F0}" dt="2021-04-07T06:17:40.865" v="1909" actId="14100"/>
          <ac:picMkLst>
            <pc:docMk/>
            <pc:sldMk cId="173457893" sldId="271"/>
            <ac:picMk id="1026" creationId="{EDFBA5D6-EA61-458D-B4F6-333813E5D454}"/>
          </ac:picMkLst>
        </pc:picChg>
        <pc:picChg chg="add mod">
          <ac:chgData name="Ankush Pardeshi" userId="6999dc54e6110e40" providerId="LiveId" clId="{DE6E3A5A-87B0-499D-AF34-68DCBDF931F0}" dt="2021-04-07T06:16:46.207" v="1902" actId="1076"/>
          <ac:picMkLst>
            <pc:docMk/>
            <pc:sldMk cId="173457893" sldId="271"/>
            <ac:picMk id="1028" creationId="{E57A8967-CCF6-4927-A1EE-F28D743D9590}"/>
          </ac:picMkLst>
        </pc:picChg>
        <pc:picChg chg="add mod">
          <ac:chgData name="Ankush Pardeshi" userId="6999dc54e6110e40" providerId="LiveId" clId="{DE6E3A5A-87B0-499D-AF34-68DCBDF931F0}" dt="2021-04-07T06:16:25.454" v="1897" actId="1076"/>
          <ac:picMkLst>
            <pc:docMk/>
            <pc:sldMk cId="173457893" sldId="271"/>
            <ac:picMk id="1030" creationId="{CDC09C78-A2AD-4430-88A1-CFF340AE4878}"/>
          </ac:picMkLst>
        </pc:picChg>
        <pc:picChg chg="add mod">
          <ac:chgData name="Ankush Pardeshi" userId="6999dc54e6110e40" providerId="LiveId" clId="{DE6E3A5A-87B0-499D-AF34-68DCBDF931F0}" dt="2021-04-07T06:16:40.462" v="1901" actId="1076"/>
          <ac:picMkLst>
            <pc:docMk/>
            <pc:sldMk cId="173457893" sldId="271"/>
            <ac:picMk id="1032" creationId="{514597A1-966B-4AA9-8985-DFE8EC8CA79A}"/>
          </ac:picMkLst>
        </pc:picChg>
        <pc:picChg chg="add mod">
          <ac:chgData name="Ankush Pardeshi" userId="6999dc54e6110e40" providerId="LiveId" clId="{DE6E3A5A-87B0-499D-AF34-68DCBDF931F0}" dt="2021-04-07T06:16:09.761" v="1895" actId="1076"/>
          <ac:picMkLst>
            <pc:docMk/>
            <pc:sldMk cId="173457893" sldId="271"/>
            <ac:picMk id="1034" creationId="{7035E971-891A-4A73-B9BD-874914DF83E6}"/>
          </ac:picMkLst>
        </pc:picChg>
        <pc:picChg chg="add mod">
          <ac:chgData name="Ankush Pardeshi" userId="6999dc54e6110e40" providerId="LiveId" clId="{DE6E3A5A-87B0-499D-AF34-68DCBDF931F0}" dt="2021-04-07T06:16:08.551" v="1894" actId="1076"/>
          <ac:picMkLst>
            <pc:docMk/>
            <pc:sldMk cId="173457893" sldId="271"/>
            <ac:picMk id="1036" creationId="{AEBD0F2E-81E9-4ADB-AF15-7EF969E579A5}"/>
          </ac:picMkLst>
        </pc:picChg>
        <pc:picChg chg="add mod">
          <ac:chgData name="Ankush Pardeshi" userId="6999dc54e6110e40" providerId="LiveId" clId="{DE6E3A5A-87B0-499D-AF34-68DCBDF931F0}" dt="2021-04-07T06:28:33.307" v="1976" actId="1076"/>
          <ac:picMkLst>
            <pc:docMk/>
            <pc:sldMk cId="173457893" sldId="271"/>
            <ac:picMk id="1038" creationId="{3BE14B90-FD99-4BD1-BF6D-3AE3EFB008A6}"/>
          </ac:picMkLst>
        </pc:picChg>
      </pc:sldChg>
      <pc:sldChg chg="addSp modSp new del mod">
        <pc:chgData name="Ankush Pardeshi" userId="6999dc54e6110e40" providerId="LiveId" clId="{DE6E3A5A-87B0-499D-AF34-68DCBDF931F0}" dt="2021-04-06T16:04:51.444" v="1648" actId="2696"/>
        <pc:sldMkLst>
          <pc:docMk/>
          <pc:sldMk cId="2143483809" sldId="271"/>
        </pc:sldMkLst>
        <pc:spChg chg="mod">
          <ac:chgData name="Ankush Pardeshi" userId="6999dc54e6110e40" providerId="LiveId" clId="{DE6E3A5A-87B0-499D-AF34-68DCBDF931F0}" dt="2021-04-06T16:00:42.971" v="1645" actId="20577"/>
          <ac:spMkLst>
            <pc:docMk/>
            <pc:sldMk cId="2143483809" sldId="271"/>
            <ac:spMk id="2" creationId="{707A74D5-536E-4EFF-87A2-6EDD2E77F5AE}"/>
          </ac:spMkLst>
        </pc:spChg>
        <pc:graphicFrameChg chg="add mod">
          <ac:chgData name="Ankush Pardeshi" userId="6999dc54e6110e40" providerId="LiveId" clId="{DE6E3A5A-87B0-499D-AF34-68DCBDF931F0}" dt="2021-04-06T16:01:03.409" v="1646"/>
          <ac:graphicFrameMkLst>
            <pc:docMk/>
            <pc:sldMk cId="2143483809" sldId="271"/>
            <ac:graphicFrameMk id="3" creationId="{F03CDB8B-9A75-43CC-9A93-D93ED42DB938}"/>
          </ac:graphicFrameMkLst>
        </pc:graphicFrameChg>
      </pc:sldChg>
      <pc:sldChg chg="addSp delSp modSp new del mod ord">
        <pc:chgData name="Ankush Pardeshi" userId="6999dc54e6110e40" providerId="LiveId" clId="{DE6E3A5A-87B0-499D-AF34-68DCBDF931F0}" dt="2021-04-07T17:08:32.637" v="3216" actId="47"/>
        <pc:sldMkLst>
          <pc:docMk/>
          <pc:sldMk cId="3368811981" sldId="272"/>
        </pc:sldMkLst>
        <pc:spChg chg="add del">
          <ac:chgData name="Ankush Pardeshi" userId="6999dc54e6110e40" providerId="LiveId" clId="{DE6E3A5A-87B0-499D-AF34-68DCBDF931F0}" dt="2021-04-07T06:22:38.288" v="1927" actId="478"/>
          <ac:spMkLst>
            <pc:docMk/>
            <pc:sldMk cId="3368811981" sldId="272"/>
            <ac:spMk id="9" creationId="{480C8572-E061-48CE-A25F-A8628B6933A7}"/>
          </ac:spMkLst>
        </pc:spChg>
        <pc:spChg chg="add del">
          <ac:chgData name="Ankush Pardeshi" userId="6999dc54e6110e40" providerId="LiveId" clId="{DE6E3A5A-87B0-499D-AF34-68DCBDF931F0}" dt="2021-04-07T15:42:09.153" v="2513" actId="11529"/>
          <ac:spMkLst>
            <pc:docMk/>
            <pc:sldMk cId="3368811981" sldId="272"/>
            <ac:spMk id="9" creationId="{A591793D-ACD3-4F50-A57B-6DBE65F6790F}"/>
          </ac:spMkLst>
        </pc:spChg>
        <pc:spChg chg="add del mod">
          <ac:chgData name="Ankush Pardeshi" userId="6999dc54e6110e40" providerId="LiveId" clId="{DE6E3A5A-87B0-499D-AF34-68DCBDF931F0}" dt="2021-04-07T15:43:25.179" v="2527"/>
          <ac:spMkLst>
            <pc:docMk/>
            <pc:sldMk cId="3368811981" sldId="272"/>
            <ac:spMk id="10" creationId="{7838C96F-A9DA-4E3A-B173-0B443CAFFB81}"/>
          </ac:spMkLst>
        </pc:spChg>
        <pc:spChg chg="add del">
          <ac:chgData name="Ankush Pardeshi" userId="6999dc54e6110e40" providerId="LiveId" clId="{DE6E3A5A-87B0-499D-AF34-68DCBDF931F0}" dt="2021-04-07T15:42:25.058" v="2517" actId="11529"/>
          <ac:spMkLst>
            <pc:docMk/>
            <pc:sldMk cId="3368811981" sldId="272"/>
            <ac:spMk id="11" creationId="{2ABE5CB0-7475-4AC4-984C-C7A6E4CA9D14}"/>
          </ac:spMkLst>
        </pc:spChg>
        <pc:spChg chg="add del mod">
          <ac:chgData name="Ankush Pardeshi" userId="6999dc54e6110e40" providerId="LiveId" clId="{DE6E3A5A-87B0-499D-AF34-68DCBDF931F0}" dt="2021-04-07T06:33:06.546" v="2052"/>
          <ac:spMkLst>
            <pc:docMk/>
            <pc:sldMk cId="3368811981" sldId="272"/>
            <ac:spMk id="11" creationId="{B7B885EC-D6A1-4FFD-A1F7-971C8F5DCAF1}"/>
          </ac:spMkLst>
        </pc:spChg>
        <pc:spChg chg="add mod">
          <ac:chgData name="Ankush Pardeshi" userId="6999dc54e6110e40" providerId="LiveId" clId="{DE6E3A5A-87B0-499D-AF34-68DCBDF931F0}" dt="2021-04-07T16:04:01.469" v="2643" actId="14100"/>
          <ac:spMkLst>
            <pc:docMk/>
            <pc:sldMk cId="3368811981" sldId="272"/>
            <ac:spMk id="12" creationId="{C7739498-49F2-4E1F-8FDF-0984228ACF0A}"/>
          </ac:spMkLst>
        </pc:spChg>
        <pc:spChg chg="add mod">
          <ac:chgData name="Ankush Pardeshi" userId="6999dc54e6110e40" providerId="LiveId" clId="{DE6E3A5A-87B0-499D-AF34-68DCBDF931F0}" dt="2021-04-07T16:26:41.451" v="2849" actId="1076"/>
          <ac:spMkLst>
            <pc:docMk/>
            <pc:sldMk cId="3368811981" sldId="272"/>
            <ac:spMk id="13" creationId="{13D88289-BD12-4AAA-A191-039A9EC33F57}"/>
          </ac:spMkLst>
        </pc:spChg>
        <pc:spChg chg="add mod">
          <ac:chgData name="Ankush Pardeshi" userId="6999dc54e6110e40" providerId="LiveId" clId="{DE6E3A5A-87B0-499D-AF34-68DCBDF931F0}" dt="2021-04-07T06:49:09.725" v="2348" actId="20578"/>
          <ac:spMkLst>
            <pc:docMk/>
            <pc:sldMk cId="3368811981" sldId="272"/>
            <ac:spMk id="14" creationId="{BBE8EA17-15DD-4107-B135-DE9AB3939B70}"/>
          </ac:spMkLst>
        </pc:spChg>
        <pc:spChg chg="add mod">
          <ac:chgData name="Ankush Pardeshi" userId="6999dc54e6110e40" providerId="LiveId" clId="{DE6E3A5A-87B0-499D-AF34-68DCBDF931F0}" dt="2021-04-07T06:40:16.443" v="2224" actId="1076"/>
          <ac:spMkLst>
            <pc:docMk/>
            <pc:sldMk cId="3368811981" sldId="272"/>
            <ac:spMk id="15" creationId="{B23D95A3-E62F-4A8E-9A5E-071BDC029DD5}"/>
          </ac:spMkLst>
        </pc:spChg>
        <pc:spChg chg="add mod">
          <ac:chgData name="Ankush Pardeshi" userId="6999dc54e6110e40" providerId="LiveId" clId="{DE6E3A5A-87B0-499D-AF34-68DCBDF931F0}" dt="2021-04-07T06:43:33.225" v="2260" actId="1076"/>
          <ac:spMkLst>
            <pc:docMk/>
            <pc:sldMk cId="3368811981" sldId="272"/>
            <ac:spMk id="16" creationId="{11A5C308-22BD-4DE9-94C7-CDAA5C8C48AF}"/>
          </ac:spMkLst>
        </pc:spChg>
        <pc:spChg chg="add mod">
          <ac:chgData name="Ankush Pardeshi" userId="6999dc54e6110e40" providerId="LiveId" clId="{DE6E3A5A-87B0-499D-AF34-68DCBDF931F0}" dt="2021-04-07T06:44:20.606" v="2278" actId="14100"/>
          <ac:spMkLst>
            <pc:docMk/>
            <pc:sldMk cId="3368811981" sldId="272"/>
            <ac:spMk id="17" creationId="{97C8D3F1-8982-4796-96BB-873F05165D42}"/>
          </ac:spMkLst>
        </pc:spChg>
        <pc:spChg chg="add mod">
          <ac:chgData name="Ankush Pardeshi" userId="6999dc54e6110e40" providerId="LiveId" clId="{DE6E3A5A-87B0-499D-AF34-68DCBDF931F0}" dt="2021-04-07T06:45:20.941" v="2299" actId="1076"/>
          <ac:spMkLst>
            <pc:docMk/>
            <pc:sldMk cId="3368811981" sldId="272"/>
            <ac:spMk id="18" creationId="{5BB41C68-A7AE-454D-BEE7-58DA49448D96}"/>
          </ac:spMkLst>
        </pc:spChg>
        <pc:spChg chg="add mod">
          <ac:chgData name="Ankush Pardeshi" userId="6999dc54e6110e40" providerId="LiveId" clId="{DE6E3A5A-87B0-499D-AF34-68DCBDF931F0}" dt="2021-04-07T06:46:44.055" v="2321" actId="1076"/>
          <ac:spMkLst>
            <pc:docMk/>
            <pc:sldMk cId="3368811981" sldId="272"/>
            <ac:spMk id="19" creationId="{9E238764-7CAB-4B23-9688-626DCC1C882D}"/>
          </ac:spMkLst>
        </pc:spChg>
        <pc:spChg chg="add del">
          <ac:chgData name="Ankush Pardeshi" userId="6999dc54e6110e40" providerId="LiveId" clId="{DE6E3A5A-87B0-499D-AF34-68DCBDF931F0}" dt="2021-04-07T15:42:46.255" v="2519" actId="11529"/>
          <ac:spMkLst>
            <pc:docMk/>
            <pc:sldMk cId="3368811981" sldId="272"/>
            <ac:spMk id="20" creationId="{6A6D939D-BA73-400B-8821-66BC0E548D90}"/>
          </ac:spMkLst>
        </pc:spChg>
        <pc:spChg chg="add del mod">
          <ac:chgData name="Ankush Pardeshi" userId="6999dc54e6110e40" providerId="LiveId" clId="{DE6E3A5A-87B0-499D-AF34-68DCBDF931F0}" dt="2021-04-07T06:48:35.396" v="2337" actId="11529"/>
          <ac:spMkLst>
            <pc:docMk/>
            <pc:sldMk cId="3368811981" sldId="272"/>
            <ac:spMk id="20" creationId="{BADA3C75-6972-4987-ACA3-71975B88702B}"/>
          </ac:spMkLst>
        </pc:spChg>
        <pc:spChg chg="add del mod">
          <ac:chgData name="Ankush Pardeshi" userId="6999dc54e6110e40" providerId="LiveId" clId="{DE6E3A5A-87B0-499D-AF34-68DCBDF931F0}" dt="2021-04-07T06:48:48.329" v="2343" actId="33987"/>
          <ac:spMkLst>
            <pc:docMk/>
            <pc:sldMk cId="3368811981" sldId="272"/>
            <ac:spMk id="21" creationId="{D49EBD9B-EFB3-4385-AF57-96D001B9CF9F}"/>
          </ac:spMkLst>
        </pc:spChg>
        <pc:spChg chg="add mod">
          <ac:chgData name="Ankush Pardeshi" userId="6999dc54e6110e40" providerId="LiveId" clId="{DE6E3A5A-87B0-499D-AF34-68DCBDF931F0}" dt="2021-04-07T15:48:07.422" v="2583" actId="20577"/>
          <ac:spMkLst>
            <pc:docMk/>
            <pc:sldMk cId="3368811981" sldId="272"/>
            <ac:spMk id="21" creationId="{FA3E233D-1501-4616-84F9-C493EDF771EB}"/>
          </ac:spMkLst>
        </pc:spChg>
        <pc:spChg chg="add mod">
          <ac:chgData name="Ankush Pardeshi" userId="6999dc54e6110e40" providerId="LiveId" clId="{DE6E3A5A-87B0-499D-AF34-68DCBDF931F0}" dt="2021-04-07T15:58:19.603" v="2599" actId="1076"/>
          <ac:spMkLst>
            <pc:docMk/>
            <pc:sldMk cId="3368811981" sldId="272"/>
            <ac:spMk id="22" creationId="{DEE4B0D4-9DEE-4FEC-BA0B-B09B7C8288EC}"/>
          </ac:spMkLst>
        </pc:spChg>
        <pc:spChg chg="add del mod">
          <ac:chgData name="Ankush Pardeshi" userId="6999dc54e6110e40" providerId="LiveId" clId="{DE6E3A5A-87B0-499D-AF34-68DCBDF931F0}" dt="2021-04-07T06:54:15.521" v="2397"/>
          <ac:spMkLst>
            <pc:docMk/>
            <pc:sldMk cId="3368811981" sldId="272"/>
            <ac:spMk id="23" creationId="{13B46E22-92BC-44EB-939A-12F412331BCB}"/>
          </ac:spMkLst>
        </pc:spChg>
        <pc:spChg chg="add del">
          <ac:chgData name="Ankush Pardeshi" userId="6999dc54e6110e40" providerId="LiveId" clId="{DE6E3A5A-87B0-499D-AF34-68DCBDF931F0}" dt="2021-04-07T15:45:11.304" v="2530" actId="11529"/>
          <ac:spMkLst>
            <pc:docMk/>
            <pc:sldMk cId="3368811981" sldId="272"/>
            <ac:spMk id="23" creationId="{9F381A79-A10C-4D20-A082-157E1DA99225}"/>
          </ac:spMkLst>
        </pc:spChg>
        <pc:spChg chg="add mod">
          <ac:chgData name="Ankush Pardeshi" userId="6999dc54e6110e40" providerId="LiveId" clId="{DE6E3A5A-87B0-499D-AF34-68DCBDF931F0}" dt="2021-04-07T15:48:34.861" v="2598" actId="1076"/>
          <ac:spMkLst>
            <pc:docMk/>
            <pc:sldMk cId="3368811981" sldId="272"/>
            <ac:spMk id="25" creationId="{38BF77BB-B094-45E7-B570-6D0B2A05A9D3}"/>
          </ac:spMkLst>
        </pc:spChg>
        <pc:spChg chg="add del">
          <ac:chgData name="Ankush Pardeshi" userId="6999dc54e6110e40" providerId="LiveId" clId="{DE6E3A5A-87B0-499D-AF34-68DCBDF931F0}" dt="2021-04-07T06:48:47.898" v="2342" actId="22"/>
          <ac:spMkLst>
            <pc:docMk/>
            <pc:sldMk cId="3368811981" sldId="272"/>
            <ac:spMk id="25" creationId="{55EE492D-D820-4607-8365-8827723564A1}"/>
          </ac:spMkLst>
        </pc:spChg>
        <pc:spChg chg="add">
          <ac:chgData name="Ankush Pardeshi" userId="6999dc54e6110e40" providerId="LiveId" clId="{DE6E3A5A-87B0-499D-AF34-68DCBDF931F0}" dt="2021-04-07T15:58:25.467" v="2600" actId="11529"/>
          <ac:spMkLst>
            <pc:docMk/>
            <pc:sldMk cId="3368811981" sldId="272"/>
            <ac:spMk id="26" creationId="{10204238-7AE9-4814-8A82-B6A85F154003}"/>
          </ac:spMkLst>
        </pc:spChg>
        <pc:spChg chg="add del mod">
          <ac:chgData name="Ankush Pardeshi" userId="6999dc54e6110e40" providerId="LiveId" clId="{DE6E3A5A-87B0-499D-AF34-68DCBDF931F0}" dt="2021-04-07T16:03:59.954" v="2638" actId="11529"/>
          <ac:spMkLst>
            <pc:docMk/>
            <pc:sldMk cId="3368811981" sldId="272"/>
            <ac:spMk id="27" creationId="{971A1991-1A58-4DAE-81E0-05E848046DB7}"/>
          </ac:spMkLst>
        </pc:spChg>
        <pc:spChg chg="add del mod">
          <ac:chgData name="Ankush Pardeshi" userId="6999dc54e6110e40" providerId="LiveId" clId="{DE6E3A5A-87B0-499D-AF34-68DCBDF931F0}" dt="2021-04-07T16:03:56.586" v="2626"/>
          <ac:spMkLst>
            <pc:docMk/>
            <pc:sldMk cId="3368811981" sldId="272"/>
            <ac:spMk id="31" creationId="{616E4A7E-5124-49C5-BDC9-D4E620B96833}"/>
          </ac:spMkLst>
        </pc:spChg>
        <pc:picChg chg="add del mod">
          <ac:chgData name="Ankush Pardeshi" userId="6999dc54e6110e40" providerId="LiveId" clId="{DE6E3A5A-87B0-499D-AF34-68DCBDF931F0}" dt="2021-04-07T15:45:25.014" v="2532" actId="21"/>
          <ac:picMkLst>
            <pc:docMk/>
            <pc:sldMk cId="3368811981" sldId="272"/>
            <ac:picMk id="2" creationId="{AD9E313B-6C6A-4104-868F-3A69DF392A0D}"/>
          </ac:picMkLst>
        </pc:picChg>
        <pc:picChg chg="add del mod">
          <ac:chgData name="Ankush Pardeshi" userId="6999dc54e6110e40" providerId="LiveId" clId="{DE6E3A5A-87B0-499D-AF34-68DCBDF931F0}" dt="2021-04-07T16:04:07.758" v="2644" actId="1076"/>
          <ac:picMkLst>
            <pc:docMk/>
            <pc:sldMk cId="3368811981" sldId="272"/>
            <ac:picMk id="3" creationId="{5E09CDB7-B2D5-4AE0-998D-7B419C7A0C8F}"/>
          </ac:picMkLst>
        </pc:picChg>
        <pc:picChg chg="add mod">
          <ac:chgData name="Ankush Pardeshi" userId="6999dc54e6110e40" providerId="LiveId" clId="{DE6E3A5A-87B0-499D-AF34-68DCBDF931F0}" dt="2021-04-07T06:31:25.727" v="2026" actId="14100"/>
          <ac:picMkLst>
            <pc:docMk/>
            <pc:sldMk cId="3368811981" sldId="272"/>
            <ac:picMk id="4" creationId="{AFED5682-1DE2-403A-AA1F-7FC630F0215A}"/>
          </ac:picMkLst>
        </pc:picChg>
        <pc:picChg chg="add mod">
          <ac:chgData name="Ankush Pardeshi" userId="6999dc54e6110e40" providerId="LiveId" clId="{DE6E3A5A-87B0-499D-AF34-68DCBDF931F0}" dt="2021-04-07T06:51:01.896" v="2384" actId="1076"/>
          <ac:picMkLst>
            <pc:docMk/>
            <pc:sldMk cId="3368811981" sldId="272"/>
            <ac:picMk id="5" creationId="{88454E80-C397-4709-B6DB-A52FC17EF18E}"/>
          </ac:picMkLst>
        </pc:picChg>
        <pc:picChg chg="add mod">
          <ac:chgData name="Ankush Pardeshi" userId="6999dc54e6110e40" providerId="LiveId" clId="{DE6E3A5A-87B0-499D-AF34-68DCBDF931F0}" dt="2021-04-07T06:35:54.368" v="2088" actId="1076"/>
          <ac:picMkLst>
            <pc:docMk/>
            <pc:sldMk cId="3368811981" sldId="272"/>
            <ac:picMk id="6" creationId="{8DFF8103-0CFB-46A4-AAEF-20DDE88A694D}"/>
          </ac:picMkLst>
        </pc:picChg>
        <pc:picChg chg="add mod">
          <ac:chgData name="Ankush Pardeshi" userId="6999dc54e6110e40" providerId="LiveId" clId="{DE6E3A5A-87B0-499D-AF34-68DCBDF931F0}" dt="2021-04-07T06:35:57.083" v="2089" actId="1076"/>
          <ac:picMkLst>
            <pc:docMk/>
            <pc:sldMk cId="3368811981" sldId="272"/>
            <ac:picMk id="7" creationId="{2890A521-54A4-4DA3-92AA-C3552E5850F5}"/>
          </ac:picMkLst>
        </pc:picChg>
        <pc:picChg chg="add mod">
          <ac:chgData name="Ankush Pardeshi" userId="6999dc54e6110e40" providerId="LiveId" clId="{DE6E3A5A-87B0-499D-AF34-68DCBDF931F0}" dt="2021-04-07T06:51:04.320" v="2385" actId="1076"/>
          <ac:picMkLst>
            <pc:docMk/>
            <pc:sldMk cId="3368811981" sldId="272"/>
            <ac:picMk id="8" creationId="{EC544464-96F3-406C-9001-6FE4D22B878C}"/>
          </ac:picMkLst>
        </pc:picChg>
        <pc:picChg chg="add mod">
          <ac:chgData name="Ankush Pardeshi" userId="6999dc54e6110e40" providerId="LiveId" clId="{DE6E3A5A-87B0-499D-AF34-68DCBDF931F0}" dt="2021-04-07T15:48:03.567" v="2571" actId="1076"/>
          <ac:picMkLst>
            <pc:docMk/>
            <pc:sldMk cId="3368811981" sldId="272"/>
            <ac:picMk id="24" creationId="{3BBDB9E9-C120-4F65-9FD8-BED37F2AA38D}"/>
          </ac:picMkLst>
        </pc:picChg>
        <pc:picChg chg="add del mod">
          <ac:chgData name="Ankush Pardeshi" userId="6999dc54e6110e40" providerId="LiveId" clId="{DE6E3A5A-87B0-499D-AF34-68DCBDF931F0}" dt="2021-04-07T16:03:58.920" v="2634"/>
          <ac:picMkLst>
            <pc:docMk/>
            <pc:sldMk cId="3368811981" sldId="272"/>
            <ac:picMk id="30" creationId="{D64EBE6C-FF18-42BF-955B-F2436D478846}"/>
          </ac:picMkLst>
        </pc:picChg>
        <pc:picChg chg="add mod">
          <ac:chgData name="Ankush Pardeshi" userId="6999dc54e6110e40" providerId="LiveId" clId="{DE6E3A5A-87B0-499D-AF34-68DCBDF931F0}" dt="2021-04-07T06:42:10.892" v="2240" actId="1076"/>
          <ac:picMkLst>
            <pc:docMk/>
            <pc:sldMk cId="3368811981" sldId="272"/>
            <ac:picMk id="2050" creationId="{54F63165-D141-4301-B998-B757F024161E}"/>
          </ac:picMkLst>
        </pc:picChg>
        <pc:picChg chg="add mod">
          <ac:chgData name="Ankush Pardeshi" userId="6999dc54e6110e40" providerId="LiveId" clId="{DE6E3A5A-87B0-499D-AF34-68DCBDF931F0}" dt="2021-04-07T06:42:14.085" v="2241" actId="1076"/>
          <ac:picMkLst>
            <pc:docMk/>
            <pc:sldMk cId="3368811981" sldId="272"/>
            <ac:picMk id="2052" creationId="{4C64D2DD-46C0-41E5-9847-E9EDB63E829D}"/>
          </ac:picMkLst>
        </pc:picChg>
        <pc:cxnChg chg="add del">
          <ac:chgData name="Ankush Pardeshi" userId="6999dc54e6110e40" providerId="LiveId" clId="{DE6E3A5A-87B0-499D-AF34-68DCBDF931F0}" dt="2021-04-07T06:50:22.563" v="2379" actId="478"/>
          <ac:cxnSpMkLst>
            <pc:docMk/>
            <pc:sldMk cId="3368811981" sldId="272"/>
            <ac:cxnSpMk id="26" creationId="{90E8900F-3CDA-49DB-B9C0-1E73D380B69C}"/>
          </ac:cxnSpMkLst>
        </pc:cxnChg>
        <pc:cxnChg chg="add del mod">
          <ac:chgData name="Ankush Pardeshi" userId="6999dc54e6110e40" providerId="LiveId" clId="{DE6E3A5A-87B0-499D-AF34-68DCBDF931F0}" dt="2021-04-07T06:50:55.387" v="2383" actId="478"/>
          <ac:cxnSpMkLst>
            <pc:docMk/>
            <pc:sldMk cId="3368811981" sldId="272"/>
            <ac:cxnSpMk id="28" creationId="{56B26909-0BD1-492B-8338-07D659604DB7}"/>
          </ac:cxnSpMkLst>
        </pc:cxnChg>
      </pc:sldChg>
      <pc:sldChg chg="addSp delSp modSp new mod ord">
        <pc:chgData name="Ankush Pardeshi" userId="6999dc54e6110e40" providerId="LiveId" clId="{DE6E3A5A-87B0-499D-AF34-68DCBDF931F0}" dt="2021-04-08T16:03:45.369" v="5958" actId="14100"/>
        <pc:sldMkLst>
          <pc:docMk/>
          <pc:sldMk cId="2570788308" sldId="273"/>
        </pc:sldMkLst>
        <pc:spChg chg="add mod">
          <ac:chgData name="Ankush Pardeshi" userId="6999dc54e6110e40" providerId="LiveId" clId="{DE6E3A5A-87B0-499D-AF34-68DCBDF931F0}" dt="2021-04-07T16:21:04.323" v="2781" actId="207"/>
          <ac:spMkLst>
            <pc:docMk/>
            <pc:sldMk cId="2570788308" sldId="273"/>
            <ac:spMk id="2" creationId="{D300174E-944A-46AE-A9B6-559E29B0D0BC}"/>
          </ac:spMkLst>
        </pc:spChg>
        <pc:spChg chg="add mod">
          <ac:chgData name="Ankush Pardeshi" userId="6999dc54e6110e40" providerId="LiveId" clId="{DE6E3A5A-87B0-499D-AF34-68DCBDF931F0}" dt="2021-04-07T17:05:56.281" v="3200" actId="14100"/>
          <ac:spMkLst>
            <pc:docMk/>
            <pc:sldMk cId="2570788308" sldId="273"/>
            <ac:spMk id="3" creationId="{03BFEFB0-6D54-485A-BEE3-F1C3FA4B5581}"/>
          </ac:spMkLst>
        </pc:spChg>
        <pc:spChg chg="add mod">
          <ac:chgData name="Ankush Pardeshi" userId="6999dc54e6110e40" providerId="LiveId" clId="{DE6E3A5A-87B0-499D-AF34-68DCBDF931F0}" dt="2021-04-07T16:24:48.945" v="2823" actId="20577"/>
          <ac:spMkLst>
            <pc:docMk/>
            <pc:sldMk cId="2570788308" sldId="273"/>
            <ac:spMk id="4" creationId="{74FA8407-BABF-4BF5-87FA-7B74858140BF}"/>
          </ac:spMkLst>
        </pc:spChg>
        <pc:spChg chg="add mod">
          <ac:chgData name="Ankush Pardeshi" userId="6999dc54e6110e40" providerId="LiveId" clId="{DE6E3A5A-87B0-499D-AF34-68DCBDF931F0}" dt="2021-04-07T16:38:57.824" v="2870" actId="1076"/>
          <ac:spMkLst>
            <pc:docMk/>
            <pc:sldMk cId="2570788308" sldId="273"/>
            <ac:spMk id="5" creationId="{7E86F125-6E67-4A4E-9FCC-CE1F49573F30}"/>
          </ac:spMkLst>
        </pc:spChg>
        <pc:spChg chg="add mod">
          <ac:chgData name="Ankush Pardeshi" userId="6999dc54e6110e40" providerId="LiveId" clId="{DE6E3A5A-87B0-499D-AF34-68DCBDF931F0}" dt="2021-04-07T16:38:43.846" v="2866" actId="1076"/>
          <ac:spMkLst>
            <pc:docMk/>
            <pc:sldMk cId="2570788308" sldId="273"/>
            <ac:spMk id="6" creationId="{B6065E35-2A8A-4359-A9B0-564618A03714}"/>
          </ac:spMkLst>
        </pc:spChg>
        <pc:spChg chg="add mod">
          <ac:chgData name="Ankush Pardeshi" userId="6999dc54e6110e40" providerId="LiveId" clId="{DE6E3A5A-87B0-499D-AF34-68DCBDF931F0}" dt="2021-04-07T16:38:18.966" v="2859" actId="1076"/>
          <ac:spMkLst>
            <pc:docMk/>
            <pc:sldMk cId="2570788308" sldId="273"/>
            <ac:spMk id="7" creationId="{464C9A65-3346-4FAC-8953-FEC1469F0B18}"/>
          </ac:spMkLst>
        </pc:spChg>
        <pc:spChg chg="add mod">
          <ac:chgData name="Ankush Pardeshi" userId="6999dc54e6110e40" providerId="LiveId" clId="{DE6E3A5A-87B0-499D-AF34-68DCBDF931F0}" dt="2021-04-07T16:52:00.173" v="3114" actId="20577"/>
          <ac:spMkLst>
            <pc:docMk/>
            <pc:sldMk cId="2570788308" sldId="273"/>
            <ac:spMk id="8" creationId="{E248DF09-BA32-46F5-945D-4FBBF669909C}"/>
          </ac:spMkLst>
        </pc:spChg>
        <pc:spChg chg="add mod">
          <ac:chgData name="Ankush Pardeshi" userId="6999dc54e6110e40" providerId="LiveId" clId="{DE6E3A5A-87B0-499D-AF34-68DCBDF931F0}" dt="2021-04-07T16:51:06.178" v="3091" actId="20577"/>
          <ac:spMkLst>
            <pc:docMk/>
            <pc:sldMk cId="2570788308" sldId="273"/>
            <ac:spMk id="9" creationId="{FE11174C-E4CB-4022-87D2-B8D7D501C390}"/>
          </ac:spMkLst>
        </pc:spChg>
        <pc:spChg chg="add mod">
          <ac:chgData name="Ankush Pardeshi" userId="6999dc54e6110e40" providerId="LiveId" clId="{DE6E3A5A-87B0-499D-AF34-68DCBDF931F0}" dt="2021-04-07T17:05:47.977" v="3198" actId="14100"/>
          <ac:spMkLst>
            <pc:docMk/>
            <pc:sldMk cId="2570788308" sldId="273"/>
            <ac:spMk id="10" creationId="{0A0604B4-B54F-4812-BAFB-2074DB2AA207}"/>
          </ac:spMkLst>
        </pc:spChg>
        <pc:spChg chg="add mod">
          <ac:chgData name="Ankush Pardeshi" userId="6999dc54e6110e40" providerId="LiveId" clId="{DE6E3A5A-87B0-499D-AF34-68DCBDF931F0}" dt="2021-04-07T16:38:28.040" v="2861" actId="1076"/>
          <ac:spMkLst>
            <pc:docMk/>
            <pc:sldMk cId="2570788308" sldId="273"/>
            <ac:spMk id="11" creationId="{CA42A30F-1DDE-4369-8EEA-E627F8C4EA26}"/>
          </ac:spMkLst>
        </pc:spChg>
        <pc:spChg chg="add mod">
          <ac:chgData name="Ankush Pardeshi" userId="6999dc54e6110e40" providerId="LiveId" clId="{DE6E3A5A-87B0-499D-AF34-68DCBDF931F0}" dt="2021-04-07T16:38:35.454" v="2863" actId="1076"/>
          <ac:spMkLst>
            <pc:docMk/>
            <pc:sldMk cId="2570788308" sldId="273"/>
            <ac:spMk id="12" creationId="{3BEB2E5B-1866-4C19-8445-AC8F4BCFBD4C}"/>
          </ac:spMkLst>
        </pc:spChg>
        <pc:spChg chg="add mod">
          <ac:chgData name="Ankush Pardeshi" userId="6999dc54e6110e40" providerId="LiveId" clId="{DE6E3A5A-87B0-499D-AF34-68DCBDF931F0}" dt="2021-04-07T17:03:59" v="3184" actId="14100"/>
          <ac:spMkLst>
            <pc:docMk/>
            <pc:sldMk cId="2570788308" sldId="273"/>
            <ac:spMk id="13" creationId="{5F1F0022-1D1D-4222-8925-BF78C3949AFD}"/>
          </ac:spMkLst>
        </pc:spChg>
        <pc:spChg chg="add mod">
          <ac:chgData name="Ankush Pardeshi" userId="6999dc54e6110e40" providerId="LiveId" clId="{DE6E3A5A-87B0-499D-AF34-68DCBDF931F0}" dt="2021-04-07T16:48:45.832" v="2977" actId="1076"/>
          <ac:spMkLst>
            <pc:docMk/>
            <pc:sldMk cId="2570788308" sldId="273"/>
            <ac:spMk id="14" creationId="{BE353F64-7599-471B-B265-4A0B2B49033F}"/>
          </ac:spMkLst>
        </pc:spChg>
        <pc:spChg chg="add mod">
          <ac:chgData name="Ankush Pardeshi" userId="6999dc54e6110e40" providerId="LiveId" clId="{DE6E3A5A-87B0-499D-AF34-68DCBDF931F0}" dt="2021-04-07T17:04:32.849" v="3190" actId="14100"/>
          <ac:spMkLst>
            <pc:docMk/>
            <pc:sldMk cId="2570788308" sldId="273"/>
            <ac:spMk id="15" creationId="{E4B93F30-195C-4499-9DAC-EEF81112B998}"/>
          </ac:spMkLst>
        </pc:spChg>
        <pc:spChg chg="add mod">
          <ac:chgData name="Ankush Pardeshi" userId="6999dc54e6110e40" providerId="LiveId" clId="{DE6E3A5A-87B0-499D-AF34-68DCBDF931F0}" dt="2021-04-07T16:38:41.172" v="2865" actId="1076"/>
          <ac:spMkLst>
            <pc:docMk/>
            <pc:sldMk cId="2570788308" sldId="273"/>
            <ac:spMk id="16" creationId="{91D289C4-A7CA-442E-8294-AE06A8CD0A21}"/>
          </ac:spMkLst>
        </pc:spChg>
        <pc:spChg chg="add mod">
          <ac:chgData name="Ankush Pardeshi" userId="6999dc54e6110e40" providerId="LiveId" clId="{DE6E3A5A-87B0-499D-AF34-68DCBDF931F0}" dt="2021-04-07T16:39:00.680" v="2871" actId="1076"/>
          <ac:spMkLst>
            <pc:docMk/>
            <pc:sldMk cId="2570788308" sldId="273"/>
            <ac:spMk id="17" creationId="{06857AC9-022E-4F36-8603-58909264014A}"/>
          </ac:spMkLst>
        </pc:spChg>
        <pc:spChg chg="add mod">
          <ac:chgData name="Ankush Pardeshi" userId="6999dc54e6110e40" providerId="LiveId" clId="{DE6E3A5A-87B0-499D-AF34-68DCBDF931F0}" dt="2021-04-08T16:03:45.369" v="5958" actId="14100"/>
          <ac:spMkLst>
            <pc:docMk/>
            <pc:sldMk cId="2570788308" sldId="273"/>
            <ac:spMk id="18" creationId="{9C07CE8F-D8B2-4ADF-A21F-470651B539B3}"/>
          </ac:spMkLst>
        </pc:spChg>
        <pc:spChg chg="add mod">
          <ac:chgData name="Ankush Pardeshi" userId="6999dc54e6110e40" providerId="LiveId" clId="{DE6E3A5A-87B0-499D-AF34-68DCBDF931F0}" dt="2021-04-07T17:06:50.481" v="3206" actId="14100"/>
          <ac:spMkLst>
            <pc:docMk/>
            <pc:sldMk cId="2570788308" sldId="273"/>
            <ac:spMk id="22" creationId="{236AB1EF-7986-45BA-A838-5CB1A9A3679D}"/>
          </ac:spMkLst>
        </pc:spChg>
        <pc:spChg chg="add mod">
          <ac:chgData name="Ankush Pardeshi" userId="6999dc54e6110e40" providerId="LiveId" clId="{DE6E3A5A-87B0-499D-AF34-68DCBDF931F0}" dt="2021-04-07T17:07:11.947" v="3209" actId="1076"/>
          <ac:spMkLst>
            <pc:docMk/>
            <pc:sldMk cId="2570788308" sldId="273"/>
            <ac:spMk id="29" creationId="{E35A8A34-1298-45B2-8024-EABE15BA9BEF}"/>
          </ac:spMkLst>
        </pc:spChg>
        <pc:spChg chg="add mod">
          <ac:chgData name="Ankush Pardeshi" userId="6999dc54e6110e40" providerId="LiveId" clId="{DE6E3A5A-87B0-499D-AF34-68DCBDF931F0}" dt="2021-04-08T13:09:08.231" v="4250" actId="1076"/>
          <ac:spMkLst>
            <pc:docMk/>
            <pc:sldMk cId="2570788308" sldId="273"/>
            <ac:spMk id="30" creationId="{587082AE-F53D-46B5-8ACF-CAD03A8785C1}"/>
          </ac:spMkLst>
        </pc:spChg>
        <pc:spChg chg="add del mod">
          <ac:chgData name="Ankush Pardeshi" userId="6999dc54e6110e40" providerId="LiveId" clId="{DE6E3A5A-87B0-499D-AF34-68DCBDF931F0}" dt="2021-04-07T16:46:52.801" v="2927"/>
          <ac:spMkLst>
            <pc:docMk/>
            <pc:sldMk cId="2570788308" sldId="273"/>
            <ac:spMk id="55" creationId="{C75E060E-E228-41F2-9BFC-60A90B4AF62E}"/>
          </ac:spMkLst>
        </pc:spChg>
        <pc:spChg chg="add del mod">
          <ac:chgData name="Ankush Pardeshi" userId="6999dc54e6110e40" providerId="LiveId" clId="{DE6E3A5A-87B0-499D-AF34-68DCBDF931F0}" dt="2021-04-07T16:48:56.861" v="2986"/>
          <ac:spMkLst>
            <pc:docMk/>
            <pc:sldMk cId="2570788308" sldId="273"/>
            <ac:spMk id="56" creationId="{7A1C3D9C-E79E-40FE-B804-B7ECDE0C4ADE}"/>
          </ac:spMkLst>
        </pc:spChg>
        <pc:spChg chg="add mod">
          <ac:chgData name="Ankush Pardeshi" userId="6999dc54e6110e40" providerId="LiveId" clId="{DE6E3A5A-87B0-499D-AF34-68DCBDF931F0}" dt="2021-04-07T17:02:54.496" v="3175" actId="255"/>
          <ac:spMkLst>
            <pc:docMk/>
            <pc:sldMk cId="2570788308" sldId="273"/>
            <ac:spMk id="57" creationId="{6F8ACDC4-BBCC-4FAE-A382-3DE6FF3448A7}"/>
          </ac:spMkLst>
        </pc:spChg>
        <pc:spChg chg="add del mod">
          <ac:chgData name="Ankush Pardeshi" userId="6999dc54e6110e40" providerId="LiveId" clId="{DE6E3A5A-87B0-499D-AF34-68DCBDF931F0}" dt="2021-04-07T16:49:08.959" v="2990"/>
          <ac:spMkLst>
            <pc:docMk/>
            <pc:sldMk cId="2570788308" sldId="273"/>
            <ac:spMk id="58" creationId="{97C0FAED-A4F0-4F0D-AA4F-4672FD6693EE}"/>
          </ac:spMkLst>
        </pc:spChg>
        <pc:spChg chg="add mod">
          <ac:chgData name="Ankush Pardeshi" userId="6999dc54e6110e40" providerId="LiveId" clId="{DE6E3A5A-87B0-499D-AF34-68DCBDF931F0}" dt="2021-04-07T17:04:48.187" v="3193" actId="20577"/>
          <ac:spMkLst>
            <pc:docMk/>
            <pc:sldMk cId="2570788308" sldId="273"/>
            <ac:spMk id="59" creationId="{948CBE75-4CC5-456D-834C-FE532671FF0C}"/>
          </ac:spMkLst>
        </pc:spChg>
        <pc:spChg chg="add mod">
          <ac:chgData name="Ankush Pardeshi" userId="6999dc54e6110e40" providerId="LiveId" clId="{DE6E3A5A-87B0-499D-AF34-68DCBDF931F0}" dt="2021-04-07T17:04:39.216" v="3192" actId="1076"/>
          <ac:spMkLst>
            <pc:docMk/>
            <pc:sldMk cId="2570788308" sldId="273"/>
            <ac:spMk id="60" creationId="{32C5AF1A-F631-47CF-AFEC-801E95DDEECD}"/>
          </ac:spMkLst>
        </pc:spChg>
        <pc:spChg chg="add mod">
          <ac:chgData name="Ankush Pardeshi" userId="6999dc54e6110e40" providerId="LiveId" clId="{DE6E3A5A-87B0-499D-AF34-68DCBDF931F0}" dt="2021-04-08T13:09:16.550" v="4251" actId="1076"/>
          <ac:spMkLst>
            <pc:docMk/>
            <pc:sldMk cId="2570788308" sldId="273"/>
            <ac:spMk id="61" creationId="{84C2B506-9F17-4021-A327-34DD3D150F08}"/>
          </ac:spMkLst>
        </pc:spChg>
        <pc:spChg chg="add mod">
          <ac:chgData name="Ankush Pardeshi" userId="6999dc54e6110e40" providerId="LiveId" clId="{DE6E3A5A-87B0-499D-AF34-68DCBDF931F0}" dt="2021-04-07T17:07:51.151" v="3212" actId="255"/>
          <ac:spMkLst>
            <pc:docMk/>
            <pc:sldMk cId="2570788308" sldId="273"/>
            <ac:spMk id="62" creationId="{018CDD4C-FE37-4420-BECC-E4AFD13C2A59}"/>
          </ac:spMkLst>
        </pc:spChg>
        <pc:spChg chg="add del mod">
          <ac:chgData name="Ankush Pardeshi" userId="6999dc54e6110e40" providerId="LiveId" clId="{DE6E3A5A-87B0-499D-AF34-68DCBDF931F0}" dt="2021-04-07T16:52:01.415" v="3116"/>
          <ac:spMkLst>
            <pc:docMk/>
            <pc:sldMk cId="2570788308" sldId="273"/>
            <ac:spMk id="63" creationId="{1AA2DFCB-BAEF-400F-B59D-0E7C65B30F7A}"/>
          </ac:spMkLst>
        </pc:spChg>
        <pc:spChg chg="add del mod">
          <ac:chgData name="Ankush Pardeshi" userId="6999dc54e6110e40" providerId="LiveId" clId="{DE6E3A5A-87B0-499D-AF34-68DCBDF931F0}" dt="2021-04-07T16:52:14.500" v="3120"/>
          <ac:spMkLst>
            <pc:docMk/>
            <pc:sldMk cId="2570788308" sldId="273"/>
            <ac:spMk id="64" creationId="{F0100A1C-2E49-402D-B695-6471C6798792}"/>
          </ac:spMkLst>
        </pc:spChg>
        <pc:spChg chg="add mod">
          <ac:chgData name="Ankush Pardeshi" userId="6999dc54e6110e40" providerId="LiveId" clId="{DE6E3A5A-87B0-499D-AF34-68DCBDF931F0}" dt="2021-04-07T17:07:45.723" v="3211" actId="255"/>
          <ac:spMkLst>
            <pc:docMk/>
            <pc:sldMk cId="2570788308" sldId="273"/>
            <ac:spMk id="65" creationId="{0551CEE9-7E3C-47EB-A8DE-A7AE9F3208D4}"/>
          </ac:spMkLst>
        </pc:spChg>
        <pc:picChg chg="add mod">
          <ac:chgData name="Ankush Pardeshi" userId="6999dc54e6110e40" providerId="LiveId" clId="{DE6E3A5A-87B0-499D-AF34-68DCBDF931F0}" dt="2021-04-07T17:03:05.424" v="3176" actId="1076"/>
          <ac:picMkLst>
            <pc:docMk/>
            <pc:sldMk cId="2570788308" sldId="273"/>
            <ac:picMk id="19" creationId="{B6A48116-AB2E-4465-86BC-DA3DDBC8400E}"/>
          </ac:picMkLst>
        </pc:picChg>
        <pc:picChg chg="add del mod">
          <ac:chgData name="Ankush Pardeshi" userId="6999dc54e6110e40" providerId="LiveId" clId="{DE6E3A5A-87B0-499D-AF34-68DCBDF931F0}" dt="2021-04-07T16:43:25.993" v="2888" actId="478"/>
          <ac:picMkLst>
            <pc:docMk/>
            <pc:sldMk cId="2570788308" sldId="273"/>
            <ac:picMk id="20" creationId="{4CAD31CA-7EA5-4E98-B299-ED56D01EAC9C}"/>
          </ac:picMkLst>
        </pc:picChg>
        <pc:picChg chg="add del mod">
          <ac:chgData name="Ankush Pardeshi" userId="6999dc54e6110e40" providerId="LiveId" clId="{DE6E3A5A-87B0-499D-AF34-68DCBDF931F0}" dt="2021-04-07T16:43:52.613" v="2891" actId="478"/>
          <ac:picMkLst>
            <pc:docMk/>
            <pc:sldMk cId="2570788308" sldId="273"/>
            <ac:picMk id="21" creationId="{7C997B24-87EA-4316-A8A6-BB0DE749714D}"/>
          </ac:picMkLst>
        </pc:picChg>
        <pc:picChg chg="add del mod">
          <ac:chgData name="Ankush Pardeshi" userId="6999dc54e6110e40" providerId="LiveId" clId="{DE6E3A5A-87B0-499D-AF34-68DCBDF931F0}" dt="2021-04-07T16:46:46.292" v="2924" actId="478"/>
          <ac:picMkLst>
            <pc:docMk/>
            <pc:sldMk cId="2570788308" sldId="273"/>
            <ac:picMk id="23" creationId="{9CFBAA2F-FDBA-4D65-AD77-5EA428FB5FE7}"/>
          </ac:picMkLst>
        </pc:picChg>
        <pc:picChg chg="add del mod">
          <ac:chgData name="Ankush Pardeshi" userId="6999dc54e6110e40" providerId="LiveId" clId="{DE6E3A5A-87B0-499D-AF34-68DCBDF931F0}" dt="2021-04-07T16:47:59.621" v="2972" actId="478"/>
          <ac:picMkLst>
            <pc:docMk/>
            <pc:sldMk cId="2570788308" sldId="273"/>
            <ac:picMk id="24" creationId="{6D888377-1F65-450E-ABBB-971C2F8144A0}"/>
          </ac:picMkLst>
        </pc:picChg>
        <pc:picChg chg="add del mod">
          <ac:chgData name="Ankush Pardeshi" userId="6999dc54e6110e40" providerId="LiveId" clId="{DE6E3A5A-87B0-499D-AF34-68DCBDF931F0}" dt="2021-04-07T16:48:15.135" v="2973" actId="478"/>
          <ac:picMkLst>
            <pc:docMk/>
            <pc:sldMk cId="2570788308" sldId="273"/>
            <ac:picMk id="25" creationId="{1639A581-2093-43D8-9AD2-373C0490A1AF}"/>
          </ac:picMkLst>
        </pc:picChg>
        <pc:picChg chg="add del mod">
          <ac:chgData name="Ankush Pardeshi" userId="6999dc54e6110e40" providerId="LiveId" clId="{DE6E3A5A-87B0-499D-AF34-68DCBDF931F0}" dt="2021-04-07T16:49:47.972" v="3024" actId="478"/>
          <ac:picMkLst>
            <pc:docMk/>
            <pc:sldMk cId="2570788308" sldId="273"/>
            <ac:picMk id="26" creationId="{2B807224-EB02-4742-BA1C-31485C3429A8}"/>
          </ac:picMkLst>
        </pc:picChg>
        <pc:picChg chg="add del mod">
          <ac:chgData name="Ankush Pardeshi" userId="6999dc54e6110e40" providerId="LiveId" clId="{DE6E3A5A-87B0-499D-AF34-68DCBDF931F0}" dt="2021-04-07T16:49:08.959" v="2988" actId="478"/>
          <ac:picMkLst>
            <pc:docMk/>
            <pc:sldMk cId="2570788308" sldId="273"/>
            <ac:picMk id="27" creationId="{69AB7817-A064-4F6B-996D-61ACDDE21CDF}"/>
          </ac:picMkLst>
        </pc:picChg>
        <pc:picChg chg="add del mod">
          <ac:chgData name="Ankush Pardeshi" userId="6999dc54e6110e40" providerId="LiveId" clId="{DE6E3A5A-87B0-499D-AF34-68DCBDF931F0}" dt="2021-04-07T16:49:29.558" v="3004" actId="478"/>
          <ac:picMkLst>
            <pc:docMk/>
            <pc:sldMk cId="2570788308" sldId="273"/>
            <ac:picMk id="28" creationId="{D3BFD083-7194-4704-9177-E9B04E883F1C}"/>
          </ac:picMkLst>
        </pc:picChg>
        <pc:picChg chg="add del mod">
          <ac:chgData name="Ankush Pardeshi" userId="6999dc54e6110e40" providerId="LiveId" clId="{DE6E3A5A-87B0-499D-AF34-68DCBDF931F0}" dt="2021-04-07T16:42:42.263" v="2885" actId="478"/>
          <ac:picMkLst>
            <pc:docMk/>
            <pc:sldMk cId="2570788308" sldId="273"/>
            <ac:picMk id="32" creationId="{39B9D778-9E54-4356-A281-D0AFBA956365}"/>
          </ac:picMkLst>
        </pc:picChg>
        <pc:picChg chg="add del mod">
          <ac:chgData name="Ankush Pardeshi" userId="6999dc54e6110e40" providerId="LiveId" clId="{DE6E3A5A-87B0-499D-AF34-68DCBDF931F0}" dt="2021-04-07T16:42:42.263" v="2885" actId="478"/>
          <ac:picMkLst>
            <pc:docMk/>
            <pc:sldMk cId="2570788308" sldId="273"/>
            <ac:picMk id="34" creationId="{D6D7BCE8-6321-4660-A7A9-C1F86355EE5E}"/>
          </ac:picMkLst>
        </pc:picChg>
        <pc:picChg chg="add del mod">
          <ac:chgData name="Ankush Pardeshi" userId="6999dc54e6110e40" providerId="LiveId" clId="{DE6E3A5A-87B0-499D-AF34-68DCBDF931F0}" dt="2021-04-07T16:42:42.263" v="2885" actId="478"/>
          <ac:picMkLst>
            <pc:docMk/>
            <pc:sldMk cId="2570788308" sldId="273"/>
            <ac:picMk id="36" creationId="{66FE809F-54A8-4B32-B135-9673A7DEB27E}"/>
          </ac:picMkLst>
        </pc:picChg>
        <pc:picChg chg="add del mod">
          <ac:chgData name="Ankush Pardeshi" userId="6999dc54e6110e40" providerId="LiveId" clId="{DE6E3A5A-87B0-499D-AF34-68DCBDF931F0}" dt="2021-04-07T16:42:42.263" v="2885" actId="478"/>
          <ac:picMkLst>
            <pc:docMk/>
            <pc:sldMk cId="2570788308" sldId="273"/>
            <ac:picMk id="38" creationId="{A4F2733C-26B8-48A3-953A-C6482B5C6A6E}"/>
          </ac:picMkLst>
        </pc:picChg>
        <pc:picChg chg="add del mod">
          <ac:chgData name="Ankush Pardeshi" userId="6999dc54e6110e40" providerId="LiveId" clId="{DE6E3A5A-87B0-499D-AF34-68DCBDF931F0}" dt="2021-04-07T16:42:42.263" v="2885" actId="478"/>
          <ac:picMkLst>
            <pc:docMk/>
            <pc:sldMk cId="2570788308" sldId="273"/>
            <ac:picMk id="40" creationId="{34270B22-7597-47E2-BF1D-B4CBB8A21A9B}"/>
          </ac:picMkLst>
        </pc:picChg>
        <pc:picChg chg="add del mod">
          <ac:chgData name="Ankush Pardeshi" userId="6999dc54e6110e40" providerId="LiveId" clId="{DE6E3A5A-87B0-499D-AF34-68DCBDF931F0}" dt="2021-04-07T16:42:42.263" v="2885" actId="478"/>
          <ac:picMkLst>
            <pc:docMk/>
            <pc:sldMk cId="2570788308" sldId="273"/>
            <ac:picMk id="42" creationId="{2CF04CA3-0691-4764-99B0-79FC76D38D5A}"/>
          </ac:picMkLst>
        </pc:picChg>
        <pc:picChg chg="add del mod">
          <ac:chgData name="Ankush Pardeshi" userId="6999dc54e6110e40" providerId="LiveId" clId="{DE6E3A5A-87B0-499D-AF34-68DCBDF931F0}" dt="2021-04-07T16:42:42.263" v="2885" actId="478"/>
          <ac:picMkLst>
            <pc:docMk/>
            <pc:sldMk cId="2570788308" sldId="273"/>
            <ac:picMk id="44" creationId="{B6F89448-4109-4408-8910-DF54CCFCCF2E}"/>
          </ac:picMkLst>
        </pc:picChg>
        <pc:picChg chg="add del mod">
          <ac:chgData name="Ankush Pardeshi" userId="6999dc54e6110e40" providerId="LiveId" clId="{DE6E3A5A-87B0-499D-AF34-68DCBDF931F0}" dt="2021-04-07T16:42:42.263" v="2885" actId="478"/>
          <ac:picMkLst>
            <pc:docMk/>
            <pc:sldMk cId="2570788308" sldId="273"/>
            <ac:picMk id="46" creationId="{596F0A77-C8FC-47BF-B849-98A4DEB9A997}"/>
          </ac:picMkLst>
        </pc:picChg>
        <pc:picChg chg="add del mod">
          <ac:chgData name="Ankush Pardeshi" userId="6999dc54e6110e40" providerId="LiveId" clId="{DE6E3A5A-87B0-499D-AF34-68DCBDF931F0}" dt="2021-04-07T16:42:42.263" v="2885" actId="478"/>
          <ac:picMkLst>
            <pc:docMk/>
            <pc:sldMk cId="2570788308" sldId="273"/>
            <ac:picMk id="48" creationId="{53737E0A-CAC2-4753-8199-E61C1D445D68}"/>
          </ac:picMkLst>
        </pc:picChg>
        <pc:picChg chg="add del mod">
          <ac:chgData name="Ankush Pardeshi" userId="6999dc54e6110e40" providerId="LiveId" clId="{DE6E3A5A-87B0-499D-AF34-68DCBDF931F0}" dt="2021-04-07T16:42:42.263" v="2885" actId="478"/>
          <ac:picMkLst>
            <pc:docMk/>
            <pc:sldMk cId="2570788308" sldId="273"/>
            <ac:picMk id="50" creationId="{ADDE82A6-FD24-4675-AEC7-9F32769DBF11}"/>
          </ac:picMkLst>
        </pc:picChg>
        <pc:picChg chg="add del mod">
          <ac:chgData name="Ankush Pardeshi" userId="6999dc54e6110e40" providerId="LiveId" clId="{DE6E3A5A-87B0-499D-AF34-68DCBDF931F0}" dt="2021-04-07T16:42:42.263" v="2885" actId="478"/>
          <ac:picMkLst>
            <pc:docMk/>
            <pc:sldMk cId="2570788308" sldId="273"/>
            <ac:picMk id="52" creationId="{8B25BE01-A88F-46B7-B0C6-2A95F3A1E948}"/>
          </ac:picMkLst>
        </pc:picChg>
        <pc:picChg chg="add mod">
          <ac:chgData name="Ankush Pardeshi" userId="6999dc54e6110e40" providerId="LiveId" clId="{DE6E3A5A-87B0-499D-AF34-68DCBDF931F0}" dt="2021-04-07T17:02:33.031" v="3169" actId="1076"/>
          <ac:picMkLst>
            <pc:docMk/>
            <pc:sldMk cId="2570788308" sldId="273"/>
            <ac:picMk id="54" creationId="{36E0BCBD-1834-4CE4-96DD-820DDC28200A}"/>
          </ac:picMkLst>
        </pc:picChg>
        <pc:picChg chg="add mod">
          <ac:chgData name="Ankush Pardeshi" userId="6999dc54e6110e40" providerId="LiveId" clId="{DE6E3A5A-87B0-499D-AF34-68DCBDF931F0}" dt="2021-04-08T13:08:55.639" v="4246" actId="1076"/>
          <ac:picMkLst>
            <pc:docMk/>
            <pc:sldMk cId="2570788308" sldId="273"/>
            <ac:picMk id="67" creationId="{4F27AA04-7391-4894-A6C6-A543D48D3C9A}"/>
          </ac:picMkLst>
        </pc:picChg>
        <pc:picChg chg="add mod">
          <ac:chgData name="Ankush Pardeshi" userId="6999dc54e6110e40" providerId="LiveId" clId="{DE6E3A5A-87B0-499D-AF34-68DCBDF931F0}" dt="2021-04-08T13:08:58.007" v="4247" actId="1076"/>
          <ac:picMkLst>
            <pc:docMk/>
            <pc:sldMk cId="2570788308" sldId="273"/>
            <ac:picMk id="69" creationId="{E739A741-FBFC-45D3-BB30-A4A7ABB807AF}"/>
          </ac:picMkLst>
        </pc:picChg>
        <pc:picChg chg="add mod">
          <ac:chgData name="Ankush Pardeshi" userId="6999dc54e6110e40" providerId="LiveId" clId="{DE6E3A5A-87B0-499D-AF34-68DCBDF931F0}" dt="2021-04-07T16:57:48.996" v="3155" actId="1076"/>
          <ac:picMkLst>
            <pc:docMk/>
            <pc:sldMk cId="2570788308" sldId="273"/>
            <ac:picMk id="71" creationId="{BBEDE829-6472-4373-A093-5D9284A72B61}"/>
          </ac:picMkLst>
        </pc:picChg>
        <pc:picChg chg="add mod">
          <ac:chgData name="Ankush Pardeshi" userId="6999dc54e6110e40" providerId="LiveId" clId="{DE6E3A5A-87B0-499D-AF34-68DCBDF931F0}" dt="2021-04-07T16:59:08.814" v="3160" actId="1076"/>
          <ac:picMkLst>
            <pc:docMk/>
            <pc:sldMk cId="2570788308" sldId="273"/>
            <ac:picMk id="73" creationId="{1E3CEABE-76A3-4FB5-985D-DCD3D77CFBBA}"/>
          </ac:picMkLst>
        </pc:picChg>
        <pc:picChg chg="add del mod">
          <ac:chgData name="Ankush Pardeshi" userId="6999dc54e6110e40" providerId="LiveId" clId="{DE6E3A5A-87B0-499D-AF34-68DCBDF931F0}" dt="2021-04-07T17:01:47.051" v="3167" actId="478"/>
          <ac:picMkLst>
            <pc:docMk/>
            <pc:sldMk cId="2570788308" sldId="273"/>
            <ac:picMk id="75" creationId="{6EBAC122-2375-4EF2-9295-748B5AAA028E}"/>
          </ac:picMkLst>
        </pc:picChg>
        <pc:picChg chg="add del mod">
          <ac:chgData name="Ankush Pardeshi" userId="6999dc54e6110e40" providerId="LiveId" clId="{DE6E3A5A-87B0-499D-AF34-68DCBDF931F0}" dt="2021-04-07T17:01:47.051" v="3167" actId="478"/>
          <ac:picMkLst>
            <pc:docMk/>
            <pc:sldMk cId="2570788308" sldId="273"/>
            <ac:picMk id="77" creationId="{A6824565-42A8-4A88-A1DC-11A42928BD4B}"/>
          </ac:picMkLst>
        </pc:picChg>
        <pc:picChg chg="add mod">
          <ac:chgData name="Ankush Pardeshi" userId="6999dc54e6110e40" providerId="LiveId" clId="{DE6E3A5A-87B0-499D-AF34-68DCBDF931F0}" dt="2021-04-07T17:03:28.509" v="3181" actId="1076"/>
          <ac:picMkLst>
            <pc:docMk/>
            <pc:sldMk cId="2570788308" sldId="273"/>
            <ac:picMk id="79" creationId="{FC972418-1DB3-4DD4-A687-51B3292095DD}"/>
          </ac:picMkLst>
        </pc:picChg>
        <pc:picChg chg="add mod">
          <ac:chgData name="Ankush Pardeshi" userId="6999dc54e6110e40" providerId="LiveId" clId="{DE6E3A5A-87B0-499D-AF34-68DCBDF931F0}" dt="2021-04-07T17:05:37.721" v="3195" actId="1076"/>
          <ac:picMkLst>
            <pc:docMk/>
            <pc:sldMk cId="2570788308" sldId="273"/>
            <ac:picMk id="81" creationId="{F897BC26-B39C-4E9D-93EE-B1710C2B6807}"/>
          </ac:picMkLst>
        </pc:picChg>
        <pc:picChg chg="add mod">
          <ac:chgData name="Ankush Pardeshi" userId="6999dc54e6110e40" providerId="LiveId" clId="{DE6E3A5A-87B0-499D-AF34-68DCBDF931F0}" dt="2021-04-07T17:06:36.769" v="3202" actId="1076"/>
          <ac:picMkLst>
            <pc:docMk/>
            <pc:sldMk cId="2570788308" sldId="273"/>
            <ac:picMk id="83" creationId="{2F41607F-C2A6-49E7-B9FB-B989E08A4A76}"/>
          </ac:picMkLst>
        </pc:picChg>
      </pc:sldChg>
      <pc:sldChg chg="addSp modSp new mod ord">
        <pc:chgData name="Ankush Pardeshi" userId="6999dc54e6110e40" providerId="LiveId" clId="{DE6E3A5A-87B0-499D-AF34-68DCBDF931F0}" dt="2021-04-09T13:38:54.165" v="6063" actId="120"/>
        <pc:sldMkLst>
          <pc:docMk/>
          <pc:sldMk cId="1924770610" sldId="274"/>
        </pc:sldMkLst>
        <pc:spChg chg="add mod">
          <ac:chgData name="Ankush Pardeshi" userId="6999dc54e6110e40" providerId="LiveId" clId="{DE6E3A5A-87B0-499D-AF34-68DCBDF931F0}" dt="2021-04-09T13:38:54.165" v="6063" actId="120"/>
          <ac:spMkLst>
            <pc:docMk/>
            <pc:sldMk cId="1924770610" sldId="274"/>
            <ac:spMk id="2" creationId="{8AD15174-8FE3-4358-B73D-A1551A456ADA}"/>
          </ac:spMkLst>
        </pc:spChg>
      </pc:sldChg>
      <pc:sldChg chg="addSp modSp new mod">
        <pc:chgData name="Ankush Pardeshi" userId="6999dc54e6110e40" providerId="LiveId" clId="{DE6E3A5A-87B0-499D-AF34-68DCBDF931F0}" dt="2021-04-08T12:20:53.181" v="3513" actId="122"/>
        <pc:sldMkLst>
          <pc:docMk/>
          <pc:sldMk cId="2214880682" sldId="275"/>
        </pc:sldMkLst>
        <pc:spChg chg="add mod">
          <ac:chgData name="Ankush Pardeshi" userId="6999dc54e6110e40" providerId="LiveId" clId="{DE6E3A5A-87B0-499D-AF34-68DCBDF931F0}" dt="2021-04-08T12:20:15.638" v="3488" actId="1076"/>
          <ac:spMkLst>
            <pc:docMk/>
            <pc:sldMk cId="2214880682" sldId="275"/>
            <ac:spMk id="2" creationId="{12608EA5-7D83-4AC2-BBE5-95B10C177B44}"/>
          </ac:spMkLst>
        </pc:spChg>
        <pc:spChg chg="add mod">
          <ac:chgData name="Ankush Pardeshi" userId="6999dc54e6110e40" providerId="LiveId" clId="{DE6E3A5A-87B0-499D-AF34-68DCBDF931F0}" dt="2021-04-08T12:20:53.181" v="3513" actId="122"/>
          <ac:spMkLst>
            <pc:docMk/>
            <pc:sldMk cId="2214880682" sldId="275"/>
            <ac:spMk id="4" creationId="{2848C964-B44E-4C00-8674-F5AD20FC4571}"/>
          </ac:spMkLst>
        </pc:spChg>
        <pc:graphicFrameChg chg="add mod">
          <ac:chgData name="Ankush Pardeshi" userId="6999dc54e6110e40" providerId="LiveId" clId="{DE6E3A5A-87B0-499D-AF34-68DCBDF931F0}" dt="2021-04-08T12:20:33.790" v="3493" actId="14100"/>
          <ac:graphicFrameMkLst>
            <pc:docMk/>
            <pc:sldMk cId="2214880682" sldId="275"/>
            <ac:graphicFrameMk id="3" creationId="{31B00B16-F166-49A0-A819-D33FD6C9D473}"/>
          </ac:graphicFrameMkLst>
        </pc:graphicFrameChg>
      </pc:sldChg>
      <pc:sldChg chg="addSp modSp add mod">
        <pc:chgData name="Ankush Pardeshi" userId="6999dc54e6110e40" providerId="LiveId" clId="{DE6E3A5A-87B0-499D-AF34-68DCBDF931F0}" dt="2021-04-08T12:21:51.299" v="3540" actId="122"/>
        <pc:sldMkLst>
          <pc:docMk/>
          <pc:sldMk cId="1729151845" sldId="276"/>
        </pc:sldMkLst>
        <pc:spChg chg="add mod">
          <ac:chgData name="Ankush Pardeshi" userId="6999dc54e6110e40" providerId="LiveId" clId="{DE6E3A5A-87B0-499D-AF34-68DCBDF931F0}" dt="2021-04-08T12:21:08.294" v="3515" actId="1076"/>
          <ac:spMkLst>
            <pc:docMk/>
            <pc:sldMk cId="1729151845" sldId="276"/>
            <ac:spMk id="2" creationId="{C8F8FB98-E55E-4168-ADBD-CBAECBB16424}"/>
          </ac:spMkLst>
        </pc:spChg>
        <pc:spChg chg="add mod">
          <ac:chgData name="Ankush Pardeshi" userId="6999dc54e6110e40" providerId="LiveId" clId="{DE6E3A5A-87B0-499D-AF34-68DCBDF931F0}" dt="2021-04-08T12:21:51.299" v="3540" actId="122"/>
          <ac:spMkLst>
            <pc:docMk/>
            <pc:sldMk cId="1729151845" sldId="276"/>
            <ac:spMk id="4" creationId="{EDFB7AF8-5C52-4750-A7C2-9662B3ABD190}"/>
          </ac:spMkLst>
        </pc:spChg>
        <pc:graphicFrameChg chg="add mod">
          <ac:chgData name="Ankush Pardeshi" userId="6999dc54e6110e40" providerId="LiveId" clId="{DE6E3A5A-87B0-499D-AF34-68DCBDF931F0}" dt="2021-04-08T12:21:23.302" v="3520" actId="14100"/>
          <ac:graphicFrameMkLst>
            <pc:docMk/>
            <pc:sldMk cId="1729151845" sldId="276"/>
            <ac:graphicFrameMk id="3" creationId="{68671228-B0F5-4CD4-A216-3E303FA454F8}"/>
          </ac:graphicFrameMkLst>
        </pc:graphicFrameChg>
      </pc:sldChg>
      <pc:sldChg chg="addSp modSp add mod">
        <pc:chgData name="Ankush Pardeshi" userId="6999dc54e6110e40" providerId="LiveId" clId="{DE6E3A5A-87B0-499D-AF34-68DCBDF931F0}" dt="2021-04-08T12:23:05.307" v="3576" actId="122"/>
        <pc:sldMkLst>
          <pc:docMk/>
          <pc:sldMk cId="3760515533" sldId="277"/>
        </pc:sldMkLst>
        <pc:spChg chg="add mod">
          <ac:chgData name="Ankush Pardeshi" userId="6999dc54e6110e40" providerId="LiveId" clId="{DE6E3A5A-87B0-499D-AF34-68DCBDF931F0}" dt="2021-04-08T12:22:08.814" v="3542" actId="1076"/>
          <ac:spMkLst>
            <pc:docMk/>
            <pc:sldMk cId="3760515533" sldId="277"/>
            <ac:spMk id="2" creationId="{2AD749A7-27D0-4F2A-A92D-75E29BE0E79A}"/>
          </ac:spMkLst>
        </pc:spChg>
        <pc:spChg chg="add mod">
          <ac:chgData name="Ankush Pardeshi" userId="6999dc54e6110e40" providerId="LiveId" clId="{DE6E3A5A-87B0-499D-AF34-68DCBDF931F0}" dt="2021-04-08T12:23:05.307" v="3576" actId="122"/>
          <ac:spMkLst>
            <pc:docMk/>
            <pc:sldMk cId="3760515533" sldId="277"/>
            <ac:spMk id="4" creationId="{079CF611-EF8C-4539-8ADA-374AC2FC043A}"/>
          </ac:spMkLst>
        </pc:spChg>
        <pc:graphicFrameChg chg="add mod">
          <ac:chgData name="Ankush Pardeshi" userId="6999dc54e6110e40" providerId="LiveId" clId="{DE6E3A5A-87B0-499D-AF34-68DCBDF931F0}" dt="2021-04-08T12:22:26.238" v="3546" actId="14100"/>
          <ac:graphicFrameMkLst>
            <pc:docMk/>
            <pc:sldMk cId="3760515533" sldId="277"/>
            <ac:graphicFrameMk id="3" creationId="{137CED87-C9CF-40AF-BEC5-9730F46E5074}"/>
          </ac:graphicFrameMkLst>
        </pc:graphicFrameChg>
      </pc:sldChg>
      <pc:sldChg chg="addSp modSp add mod">
        <pc:chgData name="Ankush Pardeshi" userId="6999dc54e6110e40" providerId="LiveId" clId="{DE6E3A5A-87B0-499D-AF34-68DCBDF931F0}" dt="2021-04-08T12:26:18.144" v="3683" actId="1076"/>
        <pc:sldMkLst>
          <pc:docMk/>
          <pc:sldMk cId="3352618150" sldId="278"/>
        </pc:sldMkLst>
        <pc:spChg chg="add mod">
          <ac:chgData name="Ankush Pardeshi" userId="6999dc54e6110e40" providerId="LiveId" clId="{DE6E3A5A-87B0-499D-AF34-68DCBDF931F0}" dt="2021-04-08T12:23:24.791" v="3578" actId="1076"/>
          <ac:spMkLst>
            <pc:docMk/>
            <pc:sldMk cId="3352618150" sldId="278"/>
            <ac:spMk id="2" creationId="{0A688E11-88C6-4F38-9F35-6A548A718536}"/>
          </ac:spMkLst>
        </pc:spChg>
        <pc:spChg chg="add mod">
          <ac:chgData name="Ankush Pardeshi" userId="6999dc54e6110e40" providerId="LiveId" clId="{DE6E3A5A-87B0-499D-AF34-68DCBDF931F0}" dt="2021-04-08T12:26:18.144" v="3683" actId="1076"/>
          <ac:spMkLst>
            <pc:docMk/>
            <pc:sldMk cId="3352618150" sldId="278"/>
            <ac:spMk id="4" creationId="{EEA81254-3D70-45D6-9845-673EBD79016C}"/>
          </ac:spMkLst>
        </pc:spChg>
        <pc:graphicFrameChg chg="add mod">
          <ac:chgData name="Ankush Pardeshi" userId="6999dc54e6110e40" providerId="LiveId" clId="{DE6E3A5A-87B0-499D-AF34-68DCBDF931F0}" dt="2021-04-08T12:23:38.815" v="3582" actId="14100"/>
          <ac:graphicFrameMkLst>
            <pc:docMk/>
            <pc:sldMk cId="3352618150" sldId="278"/>
            <ac:graphicFrameMk id="3" creationId="{F818DC63-AC6F-446E-9706-DE0EAF213220}"/>
          </ac:graphicFrameMkLst>
        </pc:graphicFrameChg>
      </pc:sldChg>
      <pc:sldChg chg="addSp modSp add mod">
        <pc:chgData name="Ankush Pardeshi" userId="6999dc54e6110e40" providerId="LiveId" clId="{DE6E3A5A-87B0-499D-AF34-68DCBDF931F0}" dt="2021-04-08T12:24:52.043" v="3619" actId="122"/>
        <pc:sldMkLst>
          <pc:docMk/>
          <pc:sldMk cId="3856406579" sldId="279"/>
        </pc:sldMkLst>
        <pc:spChg chg="add mod">
          <ac:chgData name="Ankush Pardeshi" userId="6999dc54e6110e40" providerId="LiveId" clId="{DE6E3A5A-87B0-499D-AF34-68DCBDF931F0}" dt="2021-04-08T12:24:14.487" v="3599" actId="1076"/>
          <ac:spMkLst>
            <pc:docMk/>
            <pc:sldMk cId="3856406579" sldId="279"/>
            <ac:spMk id="2" creationId="{8141A6A5-CC39-457C-A68D-60D80F11AFCF}"/>
          </ac:spMkLst>
        </pc:spChg>
        <pc:spChg chg="add mod">
          <ac:chgData name="Ankush Pardeshi" userId="6999dc54e6110e40" providerId="LiveId" clId="{DE6E3A5A-87B0-499D-AF34-68DCBDF931F0}" dt="2021-04-08T12:24:52.043" v="3619" actId="122"/>
          <ac:spMkLst>
            <pc:docMk/>
            <pc:sldMk cId="3856406579" sldId="279"/>
            <ac:spMk id="4" creationId="{99DF6719-66A4-4AFF-9C7A-E6EDDEC6EC10}"/>
          </ac:spMkLst>
        </pc:spChg>
        <pc:graphicFrameChg chg="add mod">
          <ac:chgData name="Ankush Pardeshi" userId="6999dc54e6110e40" providerId="LiveId" clId="{DE6E3A5A-87B0-499D-AF34-68DCBDF931F0}" dt="2021-04-08T12:24:27.872" v="3603" actId="14100"/>
          <ac:graphicFrameMkLst>
            <pc:docMk/>
            <pc:sldMk cId="3856406579" sldId="279"/>
            <ac:graphicFrameMk id="3" creationId="{B6B2F0E6-B983-44CD-B144-C9013C76FCF4}"/>
          </ac:graphicFrameMkLst>
        </pc:graphicFrameChg>
      </pc:sldChg>
      <pc:sldChg chg="addSp modSp add mod">
        <pc:chgData name="Ankush Pardeshi" userId="6999dc54e6110e40" providerId="LiveId" clId="{DE6E3A5A-87B0-499D-AF34-68DCBDF931F0}" dt="2021-04-08T12:25:28.924" v="3649" actId="122"/>
        <pc:sldMkLst>
          <pc:docMk/>
          <pc:sldMk cId="4251866892" sldId="280"/>
        </pc:sldMkLst>
        <pc:spChg chg="add mod">
          <ac:chgData name="Ankush Pardeshi" userId="6999dc54e6110e40" providerId="LiveId" clId="{DE6E3A5A-87B0-499D-AF34-68DCBDF931F0}" dt="2021-04-08T12:25:03.360" v="3621" actId="1076"/>
          <ac:spMkLst>
            <pc:docMk/>
            <pc:sldMk cId="4251866892" sldId="280"/>
            <ac:spMk id="2" creationId="{51AEBD7F-9BA9-499A-8E3D-EC404BC00749}"/>
          </ac:spMkLst>
        </pc:spChg>
        <pc:spChg chg="add mod">
          <ac:chgData name="Ankush Pardeshi" userId="6999dc54e6110e40" providerId="LiveId" clId="{DE6E3A5A-87B0-499D-AF34-68DCBDF931F0}" dt="2021-04-08T12:25:28.924" v="3649" actId="122"/>
          <ac:spMkLst>
            <pc:docMk/>
            <pc:sldMk cId="4251866892" sldId="280"/>
            <ac:spMk id="4" creationId="{002C4C8E-82D5-4415-B7AC-002A84A98157}"/>
          </ac:spMkLst>
        </pc:spChg>
        <pc:graphicFrameChg chg="add mod">
          <ac:chgData name="Ankush Pardeshi" userId="6999dc54e6110e40" providerId="LiveId" clId="{DE6E3A5A-87B0-499D-AF34-68DCBDF931F0}" dt="2021-04-08T12:25:13.159" v="3624" actId="14100"/>
          <ac:graphicFrameMkLst>
            <pc:docMk/>
            <pc:sldMk cId="4251866892" sldId="280"/>
            <ac:graphicFrameMk id="3" creationId="{86236D8D-E32A-4B47-9A43-52F3F6D68076}"/>
          </ac:graphicFrameMkLst>
        </pc:graphicFrameChg>
      </pc:sldChg>
      <pc:sldChg chg="addSp modSp add mod">
        <pc:chgData name="Ankush Pardeshi" userId="6999dc54e6110e40" providerId="LiveId" clId="{DE6E3A5A-87B0-499D-AF34-68DCBDF931F0}" dt="2021-04-08T12:26:08.069" v="3682" actId="122"/>
        <pc:sldMkLst>
          <pc:docMk/>
          <pc:sldMk cId="2922136877" sldId="281"/>
        </pc:sldMkLst>
        <pc:spChg chg="add mod">
          <ac:chgData name="Ankush Pardeshi" userId="6999dc54e6110e40" providerId="LiveId" clId="{DE6E3A5A-87B0-499D-AF34-68DCBDF931F0}" dt="2021-04-08T12:25:36.985" v="3651" actId="1076"/>
          <ac:spMkLst>
            <pc:docMk/>
            <pc:sldMk cId="2922136877" sldId="281"/>
            <ac:spMk id="2" creationId="{D33D57F5-AF87-4BCD-9856-EB29453A8221}"/>
          </ac:spMkLst>
        </pc:spChg>
        <pc:spChg chg="add mod">
          <ac:chgData name="Ankush Pardeshi" userId="6999dc54e6110e40" providerId="LiveId" clId="{DE6E3A5A-87B0-499D-AF34-68DCBDF931F0}" dt="2021-04-08T12:26:08.069" v="3682" actId="122"/>
          <ac:spMkLst>
            <pc:docMk/>
            <pc:sldMk cId="2922136877" sldId="281"/>
            <ac:spMk id="4" creationId="{05F2A33C-4F8D-47BF-8FFA-37EE201521D7}"/>
          </ac:spMkLst>
        </pc:spChg>
        <pc:graphicFrameChg chg="add mod">
          <ac:chgData name="Ankush Pardeshi" userId="6999dc54e6110e40" providerId="LiveId" clId="{DE6E3A5A-87B0-499D-AF34-68DCBDF931F0}" dt="2021-04-08T12:25:47.976" v="3655" actId="14100"/>
          <ac:graphicFrameMkLst>
            <pc:docMk/>
            <pc:sldMk cId="2922136877" sldId="281"/>
            <ac:graphicFrameMk id="3" creationId="{8F5AC410-6F11-4410-97FC-A7FC0400AFBD}"/>
          </ac:graphicFrameMkLst>
        </pc:graphicFrameChg>
      </pc:sldChg>
      <pc:sldChg chg="addSp modSp add mod">
        <pc:chgData name="Ankush Pardeshi" userId="6999dc54e6110e40" providerId="LiveId" clId="{DE6E3A5A-87B0-499D-AF34-68DCBDF931F0}" dt="2021-04-08T12:27:05.597" v="3714" actId="122"/>
        <pc:sldMkLst>
          <pc:docMk/>
          <pc:sldMk cId="3965936391" sldId="282"/>
        </pc:sldMkLst>
        <pc:spChg chg="add mod">
          <ac:chgData name="Ankush Pardeshi" userId="6999dc54e6110e40" providerId="LiveId" clId="{DE6E3A5A-87B0-499D-AF34-68DCBDF931F0}" dt="2021-04-08T12:26:29.777" v="3685" actId="1076"/>
          <ac:spMkLst>
            <pc:docMk/>
            <pc:sldMk cId="3965936391" sldId="282"/>
            <ac:spMk id="2" creationId="{52D90C6E-EB7D-40E5-A453-A915C470CBF2}"/>
          </ac:spMkLst>
        </pc:spChg>
        <pc:spChg chg="add mod">
          <ac:chgData name="Ankush Pardeshi" userId="6999dc54e6110e40" providerId="LiveId" clId="{DE6E3A5A-87B0-499D-AF34-68DCBDF931F0}" dt="2021-04-08T12:27:05.597" v="3714" actId="122"/>
          <ac:spMkLst>
            <pc:docMk/>
            <pc:sldMk cId="3965936391" sldId="282"/>
            <ac:spMk id="4" creationId="{C2391823-4564-4D37-9BB1-28583AA5AE34}"/>
          </ac:spMkLst>
        </pc:spChg>
        <pc:graphicFrameChg chg="add mod">
          <ac:chgData name="Ankush Pardeshi" userId="6999dc54e6110e40" providerId="LiveId" clId="{DE6E3A5A-87B0-499D-AF34-68DCBDF931F0}" dt="2021-04-08T12:26:49.129" v="3691" actId="1076"/>
          <ac:graphicFrameMkLst>
            <pc:docMk/>
            <pc:sldMk cId="3965936391" sldId="282"/>
            <ac:graphicFrameMk id="3" creationId="{05DB4F5C-490A-40F2-AB00-548625FB1439}"/>
          </ac:graphicFrameMkLst>
        </pc:graphicFrameChg>
      </pc:sldChg>
      <pc:sldChg chg="addSp modSp add mod">
        <pc:chgData name="Ankush Pardeshi" userId="6999dc54e6110e40" providerId="LiveId" clId="{DE6E3A5A-87B0-499D-AF34-68DCBDF931F0}" dt="2021-04-08T12:27:59.597" v="3745" actId="122"/>
        <pc:sldMkLst>
          <pc:docMk/>
          <pc:sldMk cId="1803108414" sldId="283"/>
        </pc:sldMkLst>
        <pc:spChg chg="add mod">
          <ac:chgData name="Ankush Pardeshi" userId="6999dc54e6110e40" providerId="LiveId" clId="{DE6E3A5A-87B0-499D-AF34-68DCBDF931F0}" dt="2021-04-08T12:27:24.281" v="3716" actId="1076"/>
          <ac:spMkLst>
            <pc:docMk/>
            <pc:sldMk cId="1803108414" sldId="283"/>
            <ac:spMk id="2" creationId="{13641450-2883-473D-B3BE-D3B3533A30B0}"/>
          </ac:spMkLst>
        </pc:spChg>
        <pc:spChg chg="add mod">
          <ac:chgData name="Ankush Pardeshi" userId="6999dc54e6110e40" providerId="LiveId" clId="{DE6E3A5A-87B0-499D-AF34-68DCBDF931F0}" dt="2021-04-08T12:27:59.597" v="3745" actId="122"/>
          <ac:spMkLst>
            <pc:docMk/>
            <pc:sldMk cId="1803108414" sldId="283"/>
            <ac:spMk id="4" creationId="{AEC26E0E-CA8D-4FA5-854D-A4A765378D05}"/>
          </ac:spMkLst>
        </pc:spChg>
        <pc:graphicFrameChg chg="add mod">
          <ac:chgData name="Ankush Pardeshi" userId="6999dc54e6110e40" providerId="LiveId" clId="{DE6E3A5A-87B0-499D-AF34-68DCBDF931F0}" dt="2021-04-08T12:27:39.074" v="3720" actId="14100"/>
          <ac:graphicFrameMkLst>
            <pc:docMk/>
            <pc:sldMk cId="1803108414" sldId="283"/>
            <ac:graphicFrameMk id="3" creationId="{6921D23D-2B03-4F93-B8CF-54BCB9E6B1CB}"/>
          </ac:graphicFrameMkLst>
        </pc:graphicFrameChg>
      </pc:sldChg>
      <pc:sldChg chg="addSp modSp add mod">
        <pc:chgData name="Ankush Pardeshi" userId="6999dc54e6110e40" providerId="LiveId" clId="{DE6E3A5A-87B0-499D-AF34-68DCBDF931F0}" dt="2021-04-08T12:29:18.454" v="3766" actId="122"/>
        <pc:sldMkLst>
          <pc:docMk/>
          <pc:sldMk cId="138325455" sldId="284"/>
        </pc:sldMkLst>
        <pc:spChg chg="add mod">
          <ac:chgData name="Ankush Pardeshi" userId="6999dc54e6110e40" providerId="LiveId" clId="{DE6E3A5A-87B0-499D-AF34-68DCBDF931F0}" dt="2021-04-08T12:28:51.578" v="3747" actId="1076"/>
          <ac:spMkLst>
            <pc:docMk/>
            <pc:sldMk cId="138325455" sldId="284"/>
            <ac:spMk id="2" creationId="{0F4B9F24-42DF-4AC3-B85B-BD9FFBE150DF}"/>
          </ac:spMkLst>
        </pc:spChg>
        <pc:spChg chg="add mod">
          <ac:chgData name="Ankush Pardeshi" userId="6999dc54e6110e40" providerId="LiveId" clId="{DE6E3A5A-87B0-499D-AF34-68DCBDF931F0}" dt="2021-04-08T12:29:18.454" v="3766" actId="122"/>
          <ac:spMkLst>
            <pc:docMk/>
            <pc:sldMk cId="138325455" sldId="284"/>
            <ac:spMk id="4" creationId="{16464B2D-EF1A-48B6-842C-A1EF14307194}"/>
          </ac:spMkLst>
        </pc:spChg>
        <pc:graphicFrameChg chg="add mod">
          <ac:chgData name="Ankush Pardeshi" userId="6999dc54e6110e40" providerId="LiveId" clId="{DE6E3A5A-87B0-499D-AF34-68DCBDF931F0}" dt="2021-04-08T12:29:03.250" v="3751" actId="1076"/>
          <ac:graphicFrameMkLst>
            <pc:docMk/>
            <pc:sldMk cId="138325455" sldId="284"/>
            <ac:graphicFrameMk id="3" creationId="{200B4821-B7E2-47D8-993B-DDFB26012D86}"/>
          </ac:graphicFrameMkLst>
        </pc:graphicFrameChg>
      </pc:sldChg>
      <pc:sldChg chg="addSp modSp add mod">
        <pc:chgData name="Ankush Pardeshi" userId="6999dc54e6110e40" providerId="LiveId" clId="{DE6E3A5A-87B0-499D-AF34-68DCBDF931F0}" dt="2021-04-08T12:29:58.135" v="3791" actId="122"/>
        <pc:sldMkLst>
          <pc:docMk/>
          <pc:sldMk cId="2597925755" sldId="285"/>
        </pc:sldMkLst>
        <pc:spChg chg="add mod">
          <ac:chgData name="Ankush Pardeshi" userId="6999dc54e6110e40" providerId="LiveId" clId="{DE6E3A5A-87B0-499D-AF34-68DCBDF931F0}" dt="2021-04-08T12:29:28.225" v="3768" actId="1076"/>
          <ac:spMkLst>
            <pc:docMk/>
            <pc:sldMk cId="2597925755" sldId="285"/>
            <ac:spMk id="2" creationId="{8C53AE5E-4BC6-490F-A8AE-E852FCDDC5DF}"/>
          </ac:spMkLst>
        </pc:spChg>
        <pc:spChg chg="add mod">
          <ac:chgData name="Ankush Pardeshi" userId="6999dc54e6110e40" providerId="LiveId" clId="{DE6E3A5A-87B0-499D-AF34-68DCBDF931F0}" dt="2021-04-08T12:29:58.135" v="3791" actId="122"/>
          <ac:spMkLst>
            <pc:docMk/>
            <pc:sldMk cId="2597925755" sldId="285"/>
            <ac:spMk id="4" creationId="{25B79F52-BD0F-47E4-AED5-9FFE8FE2EC4B}"/>
          </ac:spMkLst>
        </pc:spChg>
        <pc:graphicFrameChg chg="add mod">
          <ac:chgData name="Ankush Pardeshi" userId="6999dc54e6110e40" providerId="LiveId" clId="{DE6E3A5A-87B0-499D-AF34-68DCBDF931F0}" dt="2021-04-08T12:29:42.307" v="3773" actId="14100"/>
          <ac:graphicFrameMkLst>
            <pc:docMk/>
            <pc:sldMk cId="2597925755" sldId="285"/>
            <ac:graphicFrameMk id="3" creationId="{1C893208-1210-4D45-8B06-673C3E00CD8C}"/>
          </ac:graphicFrameMkLst>
        </pc:graphicFrameChg>
      </pc:sldChg>
      <pc:sldChg chg="addSp modSp add mod">
        <pc:chgData name="Ankush Pardeshi" userId="6999dc54e6110e40" providerId="LiveId" clId="{DE6E3A5A-87B0-499D-AF34-68DCBDF931F0}" dt="2021-04-08T12:30:51.743" v="3804" actId="122"/>
        <pc:sldMkLst>
          <pc:docMk/>
          <pc:sldMk cId="200840624" sldId="286"/>
        </pc:sldMkLst>
        <pc:spChg chg="add mod">
          <ac:chgData name="Ankush Pardeshi" userId="6999dc54e6110e40" providerId="LiveId" clId="{DE6E3A5A-87B0-499D-AF34-68DCBDF931F0}" dt="2021-04-08T12:30:32.834" v="3793" actId="1076"/>
          <ac:spMkLst>
            <pc:docMk/>
            <pc:sldMk cId="200840624" sldId="286"/>
            <ac:spMk id="2" creationId="{7236ACF7-35F7-4D9F-9C6A-ED4B8D07BBAA}"/>
          </ac:spMkLst>
        </pc:spChg>
        <pc:spChg chg="add mod">
          <ac:chgData name="Ankush Pardeshi" userId="6999dc54e6110e40" providerId="LiveId" clId="{DE6E3A5A-87B0-499D-AF34-68DCBDF931F0}" dt="2021-04-08T12:30:51.743" v="3804" actId="122"/>
          <ac:spMkLst>
            <pc:docMk/>
            <pc:sldMk cId="200840624" sldId="286"/>
            <ac:spMk id="4" creationId="{A124E9C3-DC6E-4AFD-89B5-492007602F80}"/>
          </ac:spMkLst>
        </pc:spChg>
        <pc:graphicFrameChg chg="add mod">
          <ac:chgData name="Ankush Pardeshi" userId="6999dc54e6110e40" providerId="LiveId" clId="{DE6E3A5A-87B0-499D-AF34-68DCBDF931F0}" dt="2021-04-08T12:30:44.243" v="3797" actId="14100"/>
          <ac:graphicFrameMkLst>
            <pc:docMk/>
            <pc:sldMk cId="200840624" sldId="286"/>
            <ac:graphicFrameMk id="3" creationId="{72F719B9-578C-4B58-8D0A-4BB4681F7810}"/>
          </ac:graphicFrameMkLst>
        </pc:graphicFrameChg>
      </pc:sldChg>
      <pc:sldChg chg="addSp modSp add del">
        <pc:chgData name="Ankush Pardeshi" userId="6999dc54e6110e40" providerId="LiveId" clId="{DE6E3A5A-87B0-499D-AF34-68DCBDF931F0}" dt="2021-04-08T17:02:46.078" v="5961" actId="2696"/>
        <pc:sldMkLst>
          <pc:docMk/>
          <pc:sldMk cId="3691214081" sldId="287"/>
        </pc:sldMkLst>
        <pc:spChg chg="add mod">
          <ac:chgData name="Ankush Pardeshi" userId="6999dc54e6110e40" providerId="LiveId" clId="{DE6E3A5A-87B0-499D-AF34-68DCBDF931F0}" dt="2021-04-08T12:31:17.315" v="3806" actId="1076"/>
          <ac:spMkLst>
            <pc:docMk/>
            <pc:sldMk cId="3691214081" sldId="287"/>
            <ac:spMk id="2" creationId="{AE279234-0B97-48D6-BF36-0B72660C9A27}"/>
          </ac:spMkLst>
        </pc:spChg>
        <pc:graphicFrameChg chg="add mod">
          <ac:chgData name="Ankush Pardeshi" userId="6999dc54e6110e40" providerId="LiveId" clId="{DE6E3A5A-87B0-499D-AF34-68DCBDF931F0}" dt="2021-04-08T12:31:30.316" v="3811" actId="14100"/>
          <ac:graphicFrameMkLst>
            <pc:docMk/>
            <pc:sldMk cId="3691214081" sldId="287"/>
            <ac:graphicFrameMk id="3" creationId="{156D79EC-59A3-4879-A9EF-3392AEA3D18B}"/>
          </ac:graphicFrameMkLst>
        </pc:graphicFrameChg>
      </pc:sldChg>
      <pc:sldChg chg="addSp modSp add mod">
        <pc:chgData name="Ankush Pardeshi" userId="6999dc54e6110e40" providerId="LiveId" clId="{DE6E3A5A-87B0-499D-AF34-68DCBDF931F0}" dt="2021-04-10T12:26:00.127" v="7417" actId="6549"/>
        <pc:sldMkLst>
          <pc:docMk/>
          <pc:sldMk cId="3119045791" sldId="288"/>
        </pc:sldMkLst>
        <pc:spChg chg="add mod">
          <ac:chgData name="Ankush Pardeshi" userId="6999dc54e6110e40" providerId="LiveId" clId="{DE6E3A5A-87B0-499D-AF34-68DCBDF931F0}" dt="2021-04-08T15:53:51.115" v="5708" actId="1076"/>
          <ac:spMkLst>
            <pc:docMk/>
            <pc:sldMk cId="3119045791" sldId="288"/>
            <ac:spMk id="3" creationId="{B171C5EF-88C7-4342-805C-255030C4C216}"/>
          </ac:spMkLst>
        </pc:spChg>
        <pc:spChg chg="add mod">
          <ac:chgData name="Ankush Pardeshi" userId="6999dc54e6110e40" providerId="LiveId" clId="{DE6E3A5A-87B0-499D-AF34-68DCBDF931F0}" dt="2021-04-10T12:26:00.127" v="7417" actId="6549"/>
          <ac:spMkLst>
            <pc:docMk/>
            <pc:sldMk cId="3119045791" sldId="288"/>
            <ac:spMk id="4" creationId="{445C760E-52B8-4411-85F8-3C47C940705D}"/>
          </ac:spMkLst>
        </pc:spChg>
        <pc:picChg chg="add mod">
          <ac:chgData name="Ankush Pardeshi" userId="6999dc54e6110e40" providerId="LiveId" clId="{DE6E3A5A-87B0-499D-AF34-68DCBDF931F0}" dt="2021-04-08T15:53:53.324" v="5709" actId="1076"/>
          <ac:picMkLst>
            <pc:docMk/>
            <pc:sldMk cId="3119045791" sldId="288"/>
            <ac:picMk id="2" creationId="{D20C0C73-DCA1-4D2F-83B1-EE14ECECF044}"/>
          </ac:picMkLst>
        </pc:picChg>
      </pc:sldChg>
      <pc:sldChg chg="add del">
        <pc:chgData name="Ankush Pardeshi" userId="6999dc54e6110e40" providerId="LiveId" clId="{DE6E3A5A-87B0-499D-AF34-68DCBDF931F0}" dt="2021-04-08T16:10:49.156" v="5959" actId="2696"/>
        <pc:sldMkLst>
          <pc:docMk/>
          <pc:sldMk cId="698631096" sldId="289"/>
        </pc:sldMkLst>
      </pc:sldChg>
      <pc:sldChg chg="new del">
        <pc:chgData name="Ankush Pardeshi" userId="6999dc54e6110e40" providerId="LiveId" clId="{DE6E3A5A-87B0-499D-AF34-68DCBDF931F0}" dt="2021-04-08T12:49:54.530" v="3949" actId="2696"/>
        <pc:sldMkLst>
          <pc:docMk/>
          <pc:sldMk cId="3373699858" sldId="290"/>
        </pc:sldMkLst>
      </pc:sldChg>
      <pc:sldChg chg="addSp modSp new del mod">
        <pc:chgData name="Ankush Pardeshi" userId="6999dc54e6110e40" providerId="LiveId" clId="{DE6E3A5A-87B0-499D-AF34-68DCBDF931F0}" dt="2021-04-08T13:05:06.185" v="4211" actId="2696"/>
        <pc:sldMkLst>
          <pc:docMk/>
          <pc:sldMk cId="3813732361" sldId="290"/>
        </pc:sldMkLst>
        <pc:spChg chg="mod">
          <ac:chgData name="Ankush Pardeshi" userId="6999dc54e6110e40" providerId="LiveId" clId="{DE6E3A5A-87B0-499D-AF34-68DCBDF931F0}" dt="2021-04-08T12:50:42.829" v="4000" actId="20577"/>
          <ac:spMkLst>
            <pc:docMk/>
            <pc:sldMk cId="3813732361" sldId="290"/>
            <ac:spMk id="2" creationId="{6BECA946-2FC2-4E3C-9D23-9A397C8376BA}"/>
          </ac:spMkLst>
        </pc:spChg>
        <pc:picChg chg="add mod">
          <ac:chgData name="Ankush Pardeshi" userId="6999dc54e6110e40" providerId="LiveId" clId="{DE6E3A5A-87B0-499D-AF34-68DCBDF931F0}" dt="2021-04-08T12:50:46.238" v="4001" actId="1076"/>
          <ac:picMkLst>
            <pc:docMk/>
            <pc:sldMk cId="3813732361" sldId="290"/>
            <ac:picMk id="3" creationId="{D7DE2796-2A74-416B-B597-46CDD1D15729}"/>
          </ac:picMkLst>
        </pc:picChg>
        <pc:picChg chg="add mod">
          <ac:chgData name="Ankush Pardeshi" userId="6999dc54e6110e40" providerId="LiveId" clId="{DE6E3A5A-87B0-499D-AF34-68DCBDF931F0}" dt="2021-04-08T12:57:49.337" v="4039" actId="1076"/>
          <ac:picMkLst>
            <pc:docMk/>
            <pc:sldMk cId="3813732361" sldId="290"/>
            <ac:picMk id="4" creationId="{A37BD618-3E59-479F-903F-184325E43977}"/>
          </ac:picMkLst>
        </pc:picChg>
        <pc:picChg chg="add mod">
          <ac:chgData name="Ankush Pardeshi" userId="6999dc54e6110e40" providerId="LiveId" clId="{DE6E3A5A-87B0-499D-AF34-68DCBDF931F0}" dt="2021-04-08T12:57:46.352" v="4038" actId="1076"/>
          <ac:picMkLst>
            <pc:docMk/>
            <pc:sldMk cId="3813732361" sldId="290"/>
            <ac:picMk id="5" creationId="{65EFB634-34F7-432B-AE9C-4C439F4D055C}"/>
          </ac:picMkLst>
        </pc:picChg>
      </pc:sldChg>
      <pc:sldChg chg="addSp delSp modSp new mod">
        <pc:chgData name="Ankush Pardeshi" userId="6999dc54e6110e40" providerId="LiveId" clId="{DE6E3A5A-87B0-499D-AF34-68DCBDF931F0}" dt="2021-04-09T16:31:49.118" v="7245" actId="1076"/>
        <pc:sldMkLst>
          <pc:docMk/>
          <pc:sldMk cId="1488551847" sldId="291"/>
        </pc:sldMkLst>
        <pc:spChg chg="add mod">
          <ac:chgData name="Ankush Pardeshi" userId="6999dc54e6110e40" providerId="LiveId" clId="{DE6E3A5A-87B0-499D-AF34-68DCBDF931F0}" dt="2021-04-09T16:31:49.118" v="7245" actId="1076"/>
          <ac:spMkLst>
            <pc:docMk/>
            <pc:sldMk cId="1488551847" sldId="291"/>
            <ac:spMk id="3" creationId="{28E32A55-7E90-44D5-828E-BCB8D0ABBC60}"/>
          </ac:spMkLst>
        </pc:spChg>
        <pc:spChg chg="add del mod">
          <ac:chgData name="Ankush Pardeshi" userId="6999dc54e6110e40" providerId="LiveId" clId="{DE6E3A5A-87B0-499D-AF34-68DCBDF931F0}" dt="2021-04-09T16:10:40.183" v="7227"/>
          <ac:spMkLst>
            <pc:docMk/>
            <pc:sldMk cId="1488551847" sldId="291"/>
            <ac:spMk id="5" creationId="{2F718494-5F00-42C1-B1C2-51C5476DF818}"/>
          </ac:spMkLst>
        </pc:spChg>
        <pc:spChg chg="add mod">
          <ac:chgData name="Ankush Pardeshi" userId="6999dc54e6110e40" providerId="LiveId" clId="{DE6E3A5A-87B0-499D-AF34-68DCBDF931F0}" dt="2021-04-09T16:12:34.274" v="7242" actId="20577"/>
          <ac:spMkLst>
            <pc:docMk/>
            <pc:sldMk cId="1488551847" sldId="291"/>
            <ac:spMk id="7" creationId="{CB254CA2-F5DB-41D2-843F-C87E9786B10F}"/>
          </ac:spMkLst>
        </pc:spChg>
        <pc:graphicFrameChg chg="add del mod">
          <ac:chgData name="Ankush Pardeshi" userId="6999dc54e6110e40" providerId="LiveId" clId="{DE6E3A5A-87B0-499D-AF34-68DCBDF931F0}" dt="2021-04-09T16:10:26.793" v="7224" actId="478"/>
          <ac:graphicFrameMkLst>
            <pc:docMk/>
            <pc:sldMk cId="1488551847" sldId="291"/>
            <ac:graphicFrameMk id="4" creationId="{4108ACF4-FD53-41D8-A68E-C3772CE2A036}"/>
          </ac:graphicFrameMkLst>
        </pc:graphicFrameChg>
        <pc:picChg chg="add del mod">
          <ac:chgData name="Ankush Pardeshi" userId="6999dc54e6110e40" providerId="LiveId" clId="{DE6E3A5A-87B0-499D-AF34-68DCBDF931F0}" dt="2021-04-08T13:10:13.580" v="4260" actId="478"/>
          <ac:picMkLst>
            <pc:docMk/>
            <pc:sldMk cId="1488551847" sldId="291"/>
            <ac:picMk id="2" creationId="{89593E91-9D5E-4735-8131-9008B73F3454}"/>
          </ac:picMkLst>
        </pc:picChg>
        <pc:picChg chg="add mod">
          <ac:chgData name="Ankush Pardeshi" userId="6999dc54e6110e40" providerId="LiveId" clId="{DE6E3A5A-87B0-499D-AF34-68DCBDF931F0}" dt="2021-04-08T13:10:10.272" v="4259" actId="1076"/>
          <ac:picMkLst>
            <pc:docMk/>
            <pc:sldMk cId="1488551847" sldId="291"/>
            <ac:picMk id="6" creationId="{BC2591C0-AA92-4892-8308-E8B2E096073E}"/>
          </ac:picMkLst>
        </pc:picChg>
      </pc:sldChg>
      <pc:sldChg chg="addSp delSp modSp new mod">
        <pc:chgData name="Ankush Pardeshi" userId="6999dc54e6110e40" providerId="LiveId" clId="{DE6E3A5A-87B0-499D-AF34-68DCBDF931F0}" dt="2021-04-08T13:36:05.464" v="4846" actId="20577"/>
        <pc:sldMkLst>
          <pc:docMk/>
          <pc:sldMk cId="2709857950" sldId="292"/>
        </pc:sldMkLst>
        <pc:spChg chg="add mod">
          <ac:chgData name="Ankush Pardeshi" userId="6999dc54e6110e40" providerId="LiveId" clId="{DE6E3A5A-87B0-499D-AF34-68DCBDF931F0}" dt="2021-04-08T13:10:48.854" v="4276"/>
          <ac:spMkLst>
            <pc:docMk/>
            <pc:sldMk cId="2709857950" sldId="292"/>
            <ac:spMk id="3" creationId="{6ABD7844-A64E-4E24-BF0C-34F3B90E3C20}"/>
          </ac:spMkLst>
        </pc:spChg>
        <pc:spChg chg="add mod">
          <ac:chgData name="Ankush Pardeshi" userId="6999dc54e6110e40" providerId="LiveId" clId="{DE6E3A5A-87B0-499D-AF34-68DCBDF931F0}" dt="2021-04-08T13:07:02.579" v="4237" actId="20577"/>
          <ac:spMkLst>
            <pc:docMk/>
            <pc:sldMk cId="2709857950" sldId="292"/>
            <ac:spMk id="7" creationId="{B8451246-C4E5-4120-A238-12A3E7C55F34}"/>
          </ac:spMkLst>
        </pc:spChg>
        <pc:spChg chg="add mod">
          <ac:chgData name="Ankush Pardeshi" userId="6999dc54e6110e40" providerId="LiveId" clId="{DE6E3A5A-87B0-499D-AF34-68DCBDF931F0}" dt="2021-04-08T13:36:05.464" v="4846" actId="20577"/>
          <ac:spMkLst>
            <pc:docMk/>
            <pc:sldMk cId="2709857950" sldId="292"/>
            <ac:spMk id="8" creationId="{840A8DEB-4751-4DC8-B11E-84C434F49D3F}"/>
          </ac:spMkLst>
        </pc:spChg>
        <pc:spChg chg="add del">
          <ac:chgData name="Ankush Pardeshi" userId="6999dc54e6110e40" providerId="LiveId" clId="{DE6E3A5A-87B0-499D-AF34-68DCBDF931F0}" dt="2021-04-08T13:06:15.424" v="4225" actId="11529"/>
          <ac:spMkLst>
            <pc:docMk/>
            <pc:sldMk cId="2709857950" sldId="292"/>
            <ac:spMk id="9" creationId="{680F49F8-76DD-415E-ADDB-24DD64B2F137}"/>
          </ac:spMkLst>
        </pc:spChg>
        <pc:picChg chg="add del mod">
          <ac:chgData name="Ankush Pardeshi" userId="6999dc54e6110e40" providerId="LiveId" clId="{DE6E3A5A-87B0-499D-AF34-68DCBDF931F0}" dt="2021-04-08T13:10:55.156" v="4277" actId="478"/>
          <ac:picMkLst>
            <pc:docMk/>
            <pc:sldMk cId="2709857950" sldId="292"/>
            <ac:picMk id="2" creationId="{59B0F3C4-BB81-44A6-A12C-237D4C3447A3}"/>
          </ac:picMkLst>
        </pc:picChg>
        <pc:picChg chg="add mod">
          <ac:chgData name="Ankush Pardeshi" userId="6999dc54e6110e40" providerId="LiveId" clId="{DE6E3A5A-87B0-499D-AF34-68DCBDF931F0}" dt="2021-04-08T13:06:36.756" v="4230" actId="14100"/>
          <ac:picMkLst>
            <pc:docMk/>
            <pc:sldMk cId="2709857950" sldId="292"/>
            <ac:picMk id="4" creationId="{F79E5E52-DB27-451B-93F4-23BEFC51D07E}"/>
          </ac:picMkLst>
        </pc:picChg>
        <pc:picChg chg="add mod">
          <ac:chgData name="Ankush Pardeshi" userId="6999dc54e6110e40" providerId="LiveId" clId="{DE6E3A5A-87B0-499D-AF34-68DCBDF931F0}" dt="2021-04-08T13:10:59.382" v="4279" actId="1076"/>
          <ac:picMkLst>
            <pc:docMk/>
            <pc:sldMk cId="2709857950" sldId="292"/>
            <ac:picMk id="5" creationId="{C04694FD-5846-49F7-BA8F-12C5FD334D4E}"/>
          </ac:picMkLst>
        </pc:picChg>
        <pc:picChg chg="add mod">
          <ac:chgData name="Ankush Pardeshi" userId="6999dc54e6110e40" providerId="LiveId" clId="{DE6E3A5A-87B0-499D-AF34-68DCBDF931F0}" dt="2021-04-08T13:10:58.944" v="4278" actId="1076"/>
          <ac:picMkLst>
            <pc:docMk/>
            <pc:sldMk cId="2709857950" sldId="292"/>
            <ac:picMk id="10" creationId="{7D4A3C57-ED2D-4937-A2DD-D79508818B20}"/>
          </ac:picMkLst>
        </pc:picChg>
      </pc:sldChg>
      <pc:sldChg chg="addSp modSp new mod">
        <pc:chgData name="Ankush Pardeshi" userId="6999dc54e6110e40" providerId="LiveId" clId="{DE6E3A5A-87B0-499D-AF34-68DCBDF931F0}" dt="2021-04-10T16:20:18.294" v="7425" actId="1076"/>
        <pc:sldMkLst>
          <pc:docMk/>
          <pc:sldMk cId="2426960217" sldId="293"/>
        </pc:sldMkLst>
        <pc:spChg chg="add mod">
          <ac:chgData name="Ankush Pardeshi" userId="6999dc54e6110e40" providerId="LiveId" clId="{DE6E3A5A-87B0-499D-AF34-68DCBDF931F0}" dt="2021-04-09T13:50:05.500" v="7019" actId="1076"/>
          <ac:spMkLst>
            <pc:docMk/>
            <pc:sldMk cId="2426960217" sldId="293"/>
            <ac:spMk id="3" creationId="{A307AB74-2113-444C-9D6C-3B530DDE557D}"/>
          </ac:spMkLst>
        </pc:spChg>
        <pc:spChg chg="add mod">
          <ac:chgData name="Ankush Pardeshi" userId="6999dc54e6110e40" providerId="LiveId" clId="{DE6E3A5A-87B0-499D-AF34-68DCBDF931F0}" dt="2021-04-08T13:35:41.959" v="4827" actId="12"/>
          <ac:spMkLst>
            <pc:docMk/>
            <pc:sldMk cId="2426960217" sldId="293"/>
            <ac:spMk id="4" creationId="{8CD3B038-626A-418D-8925-2A506A70B391}"/>
          </ac:spMkLst>
        </pc:spChg>
        <pc:spChg chg="add mod">
          <ac:chgData name="Ankush Pardeshi" userId="6999dc54e6110e40" providerId="LiveId" clId="{DE6E3A5A-87B0-499D-AF34-68DCBDF931F0}" dt="2021-04-10T16:20:15.606" v="7424" actId="1076"/>
          <ac:spMkLst>
            <pc:docMk/>
            <pc:sldMk cId="2426960217" sldId="293"/>
            <ac:spMk id="6" creationId="{6C4FCD17-8B06-4374-BF11-8C441F79B230}"/>
          </ac:spMkLst>
        </pc:spChg>
        <pc:picChg chg="add mod">
          <ac:chgData name="Ankush Pardeshi" userId="6999dc54e6110e40" providerId="LiveId" clId="{DE6E3A5A-87B0-499D-AF34-68DCBDF931F0}" dt="2021-04-09T13:50:01.088" v="7018" actId="14100"/>
          <ac:picMkLst>
            <pc:docMk/>
            <pc:sldMk cId="2426960217" sldId="293"/>
            <ac:picMk id="2" creationId="{7C8301B4-22D9-4439-9888-1C54A4C9A668}"/>
          </ac:picMkLst>
        </pc:picChg>
        <pc:picChg chg="add mod">
          <ac:chgData name="Ankush Pardeshi" userId="6999dc54e6110e40" providerId="LiveId" clId="{DE6E3A5A-87B0-499D-AF34-68DCBDF931F0}" dt="2021-04-10T16:20:18.294" v="7425" actId="1076"/>
          <ac:picMkLst>
            <pc:docMk/>
            <pc:sldMk cId="2426960217" sldId="293"/>
            <ac:picMk id="5" creationId="{69CB3C3A-F236-41D7-AB88-592754FFBF9E}"/>
          </ac:picMkLst>
        </pc:picChg>
      </pc:sldChg>
      <pc:sldChg chg="addSp modSp add mod">
        <pc:chgData name="Ankush Pardeshi" userId="6999dc54e6110e40" providerId="LiveId" clId="{DE6E3A5A-87B0-499D-AF34-68DCBDF931F0}" dt="2021-04-08T13:37:53.159" v="4966" actId="20577"/>
        <pc:sldMkLst>
          <pc:docMk/>
          <pc:sldMk cId="118443577" sldId="294"/>
        </pc:sldMkLst>
        <pc:spChg chg="add mod">
          <ac:chgData name="Ankush Pardeshi" userId="6999dc54e6110e40" providerId="LiveId" clId="{DE6E3A5A-87B0-499D-AF34-68DCBDF931F0}" dt="2021-04-08T13:37:29.233" v="4941" actId="20577"/>
          <ac:spMkLst>
            <pc:docMk/>
            <pc:sldMk cId="118443577" sldId="294"/>
            <ac:spMk id="3" creationId="{E575855E-DCC6-4408-B384-446E157FBBF7}"/>
          </ac:spMkLst>
        </pc:spChg>
        <pc:spChg chg="add mod">
          <ac:chgData name="Ankush Pardeshi" userId="6999dc54e6110e40" providerId="LiveId" clId="{DE6E3A5A-87B0-499D-AF34-68DCBDF931F0}" dt="2021-04-08T13:37:53.159" v="4966" actId="20577"/>
          <ac:spMkLst>
            <pc:docMk/>
            <pc:sldMk cId="118443577" sldId="294"/>
            <ac:spMk id="4" creationId="{3199F3D4-80CF-4BCD-B02E-E27F3E3B22A8}"/>
          </ac:spMkLst>
        </pc:spChg>
        <pc:picChg chg="add mod">
          <ac:chgData name="Ankush Pardeshi" userId="6999dc54e6110e40" providerId="LiveId" clId="{DE6E3A5A-87B0-499D-AF34-68DCBDF931F0}" dt="2021-04-08T13:13:42.017" v="4292" actId="14100"/>
          <ac:picMkLst>
            <pc:docMk/>
            <pc:sldMk cId="118443577" sldId="294"/>
            <ac:picMk id="2" creationId="{7ECAA0BD-40E1-432B-8E29-946FD9E49506}"/>
          </ac:picMkLst>
        </pc:picChg>
      </pc:sldChg>
      <pc:sldChg chg="addSp modSp add mod">
        <pc:chgData name="Ankush Pardeshi" userId="6999dc54e6110e40" providerId="LiveId" clId="{DE6E3A5A-87B0-499D-AF34-68DCBDF931F0}" dt="2021-04-08T13:41:13.396" v="5125" actId="20577"/>
        <pc:sldMkLst>
          <pc:docMk/>
          <pc:sldMk cId="2356256700" sldId="295"/>
        </pc:sldMkLst>
        <pc:spChg chg="add mod">
          <ac:chgData name="Ankush Pardeshi" userId="6999dc54e6110e40" providerId="LiveId" clId="{DE6E3A5A-87B0-499D-AF34-68DCBDF931F0}" dt="2021-04-08T13:39:13.522" v="5028" actId="20577"/>
          <ac:spMkLst>
            <pc:docMk/>
            <pc:sldMk cId="2356256700" sldId="295"/>
            <ac:spMk id="5" creationId="{7FB4E21B-1A6A-4821-99CF-4E00D6B46EA2}"/>
          </ac:spMkLst>
        </pc:spChg>
        <pc:spChg chg="add mod">
          <ac:chgData name="Ankush Pardeshi" userId="6999dc54e6110e40" providerId="LiveId" clId="{DE6E3A5A-87B0-499D-AF34-68DCBDF931F0}" dt="2021-04-08T13:40:33.393" v="5093" actId="14100"/>
          <ac:spMkLst>
            <pc:docMk/>
            <pc:sldMk cId="2356256700" sldId="295"/>
            <ac:spMk id="6" creationId="{C55DE282-7EE5-4962-80D5-79774C569C79}"/>
          </ac:spMkLst>
        </pc:spChg>
        <pc:spChg chg="add mod">
          <ac:chgData name="Ankush Pardeshi" userId="6999dc54e6110e40" providerId="LiveId" clId="{DE6E3A5A-87B0-499D-AF34-68DCBDF931F0}" dt="2021-04-08T13:41:13.396" v="5125" actId="20577"/>
          <ac:spMkLst>
            <pc:docMk/>
            <pc:sldMk cId="2356256700" sldId="295"/>
            <ac:spMk id="7" creationId="{4299780B-B271-499A-9FB1-AB0B21D61FDF}"/>
          </ac:spMkLst>
        </pc:spChg>
        <pc:picChg chg="add mod">
          <ac:chgData name="Ankush Pardeshi" userId="6999dc54e6110e40" providerId="LiveId" clId="{DE6E3A5A-87B0-499D-AF34-68DCBDF931F0}" dt="2021-04-08T13:38:38.230" v="4969" actId="1076"/>
          <ac:picMkLst>
            <pc:docMk/>
            <pc:sldMk cId="2356256700" sldId="295"/>
            <ac:picMk id="2" creationId="{61227973-CDBE-47B0-98DD-9955EABC962A}"/>
          </ac:picMkLst>
        </pc:picChg>
        <pc:picChg chg="add mod">
          <ac:chgData name="Ankush Pardeshi" userId="6999dc54e6110e40" providerId="LiveId" clId="{DE6E3A5A-87B0-499D-AF34-68DCBDF931F0}" dt="2021-04-08T13:38:34.326" v="4967" actId="1076"/>
          <ac:picMkLst>
            <pc:docMk/>
            <pc:sldMk cId="2356256700" sldId="295"/>
            <ac:picMk id="3" creationId="{264399DB-7E9E-4513-8FA9-EAD013972707}"/>
          </ac:picMkLst>
        </pc:picChg>
        <pc:picChg chg="add mod">
          <ac:chgData name="Ankush Pardeshi" userId="6999dc54e6110e40" providerId="LiveId" clId="{DE6E3A5A-87B0-499D-AF34-68DCBDF931F0}" dt="2021-04-08T13:16:04.538" v="4312" actId="1076"/>
          <ac:picMkLst>
            <pc:docMk/>
            <pc:sldMk cId="2356256700" sldId="295"/>
            <ac:picMk id="4" creationId="{EA364F65-3411-4C3A-B5A4-C0A29243E418}"/>
          </ac:picMkLst>
        </pc:picChg>
      </pc:sldChg>
      <pc:sldChg chg="addSp modSp add mod">
        <pc:chgData name="Ankush Pardeshi" userId="6999dc54e6110e40" providerId="LiveId" clId="{DE6E3A5A-87B0-499D-AF34-68DCBDF931F0}" dt="2021-04-08T13:42:52.137" v="5177" actId="14100"/>
        <pc:sldMkLst>
          <pc:docMk/>
          <pc:sldMk cId="1960823979" sldId="296"/>
        </pc:sldMkLst>
        <pc:spChg chg="add mod">
          <ac:chgData name="Ankush Pardeshi" userId="6999dc54e6110e40" providerId="LiveId" clId="{DE6E3A5A-87B0-499D-AF34-68DCBDF931F0}" dt="2021-04-08T13:33:04.453" v="4700" actId="313"/>
          <ac:spMkLst>
            <pc:docMk/>
            <pc:sldMk cId="1960823979" sldId="296"/>
            <ac:spMk id="4" creationId="{82A8BAC7-6D15-4DEC-A43F-CCB769B7A927}"/>
          </ac:spMkLst>
        </pc:spChg>
        <pc:spChg chg="add mod">
          <ac:chgData name="Ankush Pardeshi" userId="6999dc54e6110e40" providerId="LiveId" clId="{DE6E3A5A-87B0-499D-AF34-68DCBDF931F0}" dt="2021-04-08T13:42:44.736" v="5176" actId="1076"/>
          <ac:spMkLst>
            <pc:docMk/>
            <pc:sldMk cId="1960823979" sldId="296"/>
            <ac:spMk id="5" creationId="{6A351231-5510-4B42-B897-F7C13C3F6188}"/>
          </ac:spMkLst>
        </pc:spChg>
        <pc:picChg chg="add mod">
          <ac:chgData name="Ankush Pardeshi" userId="6999dc54e6110e40" providerId="LiveId" clId="{DE6E3A5A-87B0-499D-AF34-68DCBDF931F0}" dt="2021-04-08T13:42:52.137" v="5177" actId="14100"/>
          <ac:picMkLst>
            <pc:docMk/>
            <pc:sldMk cId="1960823979" sldId="296"/>
            <ac:picMk id="2" creationId="{E84A57DA-2116-4204-B3B0-CD049B0AFC32}"/>
          </ac:picMkLst>
        </pc:picChg>
        <pc:picChg chg="add mod">
          <ac:chgData name="Ankush Pardeshi" userId="6999dc54e6110e40" providerId="LiveId" clId="{DE6E3A5A-87B0-499D-AF34-68DCBDF931F0}" dt="2021-04-08T13:32:19.292" v="4661" actId="1076"/>
          <ac:picMkLst>
            <pc:docMk/>
            <pc:sldMk cId="1960823979" sldId="296"/>
            <ac:picMk id="3" creationId="{2E5696E3-72B0-47DA-B24C-7BD7CF0EA77B}"/>
          </ac:picMkLst>
        </pc:picChg>
      </pc:sldChg>
      <pc:sldChg chg="addSp modSp add mod">
        <pc:chgData name="Ankush Pardeshi" userId="6999dc54e6110e40" providerId="LiveId" clId="{DE6E3A5A-87B0-499D-AF34-68DCBDF931F0}" dt="2021-04-08T13:44:01.065" v="5235" actId="255"/>
        <pc:sldMkLst>
          <pc:docMk/>
          <pc:sldMk cId="3429486839" sldId="297"/>
        </pc:sldMkLst>
        <pc:spChg chg="add mod">
          <ac:chgData name="Ankush Pardeshi" userId="6999dc54e6110e40" providerId="LiveId" clId="{DE6E3A5A-87B0-499D-AF34-68DCBDF931F0}" dt="2021-04-08T13:44:01.065" v="5235" actId="255"/>
          <ac:spMkLst>
            <pc:docMk/>
            <pc:sldMk cId="3429486839" sldId="297"/>
            <ac:spMk id="3" creationId="{9CB2F258-79FE-4A42-BB81-140936379131}"/>
          </ac:spMkLst>
        </pc:spChg>
        <pc:picChg chg="add mod">
          <ac:chgData name="Ankush Pardeshi" userId="6999dc54e6110e40" providerId="LiveId" clId="{DE6E3A5A-87B0-499D-AF34-68DCBDF931F0}" dt="2021-04-08T13:43:00.809" v="5179" actId="14100"/>
          <ac:picMkLst>
            <pc:docMk/>
            <pc:sldMk cId="3429486839" sldId="297"/>
            <ac:picMk id="2" creationId="{5AA75DC6-F460-4EEE-87BC-E0332AB77BF4}"/>
          </ac:picMkLst>
        </pc:picChg>
      </pc:sldChg>
      <pc:sldChg chg="addSp modSp add mod">
        <pc:chgData name="Ankush Pardeshi" userId="6999dc54e6110e40" providerId="LiveId" clId="{DE6E3A5A-87B0-499D-AF34-68DCBDF931F0}" dt="2021-04-08T13:45:07.344" v="5253" actId="255"/>
        <pc:sldMkLst>
          <pc:docMk/>
          <pc:sldMk cId="3499526241" sldId="298"/>
        </pc:sldMkLst>
        <pc:spChg chg="add mod">
          <ac:chgData name="Ankush Pardeshi" userId="6999dc54e6110e40" providerId="LiveId" clId="{DE6E3A5A-87B0-499D-AF34-68DCBDF931F0}" dt="2021-04-08T13:45:07.344" v="5253" actId="255"/>
          <ac:spMkLst>
            <pc:docMk/>
            <pc:sldMk cId="3499526241" sldId="298"/>
            <ac:spMk id="3" creationId="{B12B00BD-E144-4821-9B5D-58375F9FCC6C}"/>
          </ac:spMkLst>
        </pc:spChg>
        <pc:picChg chg="add mod">
          <ac:chgData name="Ankush Pardeshi" userId="6999dc54e6110e40" providerId="LiveId" clId="{DE6E3A5A-87B0-499D-AF34-68DCBDF931F0}" dt="2021-04-08T13:17:06.666" v="4328" actId="14100"/>
          <ac:picMkLst>
            <pc:docMk/>
            <pc:sldMk cId="3499526241" sldId="298"/>
            <ac:picMk id="2" creationId="{3F575768-83CC-4381-A123-DA867A1AD31C}"/>
          </ac:picMkLst>
        </pc:picChg>
      </pc:sldChg>
      <pc:sldChg chg="addSp modSp new mod">
        <pc:chgData name="Ankush Pardeshi" userId="6999dc54e6110e40" providerId="LiveId" clId="{DE6E3A5A-87B0-499D-AF34-68DCBDF931F0}" dt="2021-04-08T13:46:29.643" v="5271" actId="1076"/>
        <pc:sldMkLst>
          <pc:docMk/>
          <pc:sldMk cId="3414778828" sldId="299"/>
        </pc:sldMkLst>
        <pc:spChg chg="add mod">
          <ac:chgData name="Ankush Pardeshi" userId="6999dc54e6110e40" providerId="LiveId" clId="{DE6E3A5A-87B0-499D-AF34-68DCBDF931F0}" dt="2021-04-08T13:46:29.643" v="5271" actId="1076"/>
          <ac:spMkLst>
            <pc:docMk/>
            <pc:sldMk cId="3414778828" sldId="299"/>
            <ac:spMk id="3" creationId="{00BD6719-BBB2-497D-AA64-DEBBD3DF85C2}"/>
          </ac:spMkLst>
        </pc:spChg>
        <pc:picChg chg="add mod">
          <ac:chgData name="Ankush Pardeshi" userId="6999dc54e6110e40" providerId="LiveId" clId="{DE6E3A5A-87B0-499D-AF34-68DCBDF931F0}" dt="2021-04-08T13:18:05.061" v="4345" actId="14100"/>
          <ac:picMkLst>
            <pc:docMk/>
            <pc:sldMk cId="3414778828" sldId="299"/>
            <ac:picMk id="2" creationId="{9638CC32-E37C-4D07-81DD-6F7CEEC69C31}"/>
          </ac:picMkLst>
        </pc:picChg>
      </pc:sldChg>
      <pc:sldChg chg="addSp modSp add mod">
        <pc:chgData name="Ankush Pardeshi" userId="6999dc54e6110e40" providerId="LiveId" clId="{DE6E3A5A-87B0-499D-AF34-68DCBDF931F0}" dt="2021-04-08T13:48:08.740" v="5285" actId="14100"/>
        <pc:sldMkLst>
          <pc:docMk/>
          <pc:sldMk cId="521277664" sldId="300"/>
        </pc:sldMkLst>
        <pc:spChg chg="add mod">
          <ac:chgData name="Ankush Pardeshi" userId="6999dc54e6110e40" providerId="LiveId" clId="{DE6E3A5A-87B0-499D-AF34-68DCBDF931F0}" dt="2021-04-08T13:48:01.523" v="5282" actId="1076"/>
          <ac:spMkLst>
            <pc:docMk/>
            <pc:sldMk cId="521277664" sldId="300"/>
            <ac:spMk id="3" creationId="{EF13DE96-8508-4F95-9D07-A6FF0F1D2FE7}"/>
          </ac:spMkLst>
        </pc:spChg>
        <pc:picChg chg="add mod">
          <ac:chgData name="Ankush Pardeshi" userId="6999dc54e6110e40" providerId="LiveId" clId="{DE6E3A5A-87B0-499D-AF34-68DCBDF931F0}" dt="2021-04-08T13:48:08.740" v="5285" actId="14100"/>
          <ac:picMkLst>
            <pc:docMk/>
            <pc:sldMk cId="521277664" sldId="300"/>
            <ac:picMk id="2" creationId="{2F923E12-22AF-42E8-8EB1-08303C9A8F18}"/>
          </ac:picMkLst>
        </pc:picChg>
      </pc:sldChg>
      <pc:sldChg chg="addSp delSp modSp add mod">
        <pc:chgData name="Ankush Pardeshi" userId="6999dc54e6110e40" providerId="LiveId" clId="{DE6E3A5A-87B0-499D-AF34-68DCBDF931F0}" dt="2021-04-09T16:50:37.359" v="7345" actId="1076"/>
        <pc:sldMkLst>
          <pc:docMk/>
          <pc:sldMk cId="3392628799" sldId="301"/>
        </pc:sldMkLst>
        <pc:spChg chg="add del mod">
          <ac:chgData name="Ankush Pardeshi" userId="6999dc54e6110e40" providerId="LiveId" clId="{DE6E3A5A-87B0-499D-AF34-68DCBDF931F0}" dt="2021-04-08T13:48:40.832" v="5291"/>
          <ac:spMkLst>
            <pc:docMk/>
            <pc:sldMk cId="3392628799" sldId="301"/>
            <ac:spMk id="4" creationId="{322F4A2D-E063-416E-A678-8D3EDA3592E3}"/>
          </ac:spMkLst>
        </pc:spChg>
        <pc:spChg chg="add del mod">
          <ac:chgData name="Ankush Pardeshi" userId="6999dc54e6110e40" providerId="LiveId" clId="{DE6E3A5A-87B0-499D-AF34-68DCBDF931F0}" dt="2021-04-08T13:48:40.833" v="5293"/>
          <ac:spMkLst>
            <pc:docMk/>
            <pc:sldMk cId="3392628799" sldId="301"/>
            <ac:spMk id="5" creationId="{C9B57D71-A16E-487D-A16A-461937B0FD62}"/>
          </ac:spMkLst>
        </pc:spChg>
        <pc:spChg chg="add mod">
          <ac:chgData name="Ankush Pardeshi" userId="6999dc54e6110e40" providerId="LiveId" clId="{DE6E3A5A-87B0-499D-AF34-68DCBDF931F0}" dt="2021-04-09T16:50:37.359" v="7345" actId="1076"/>
          <ac:spMkLst>
            <pc:docMk/>
            <pc:sldMk cId="3392628799" sldId="301"/>
            <ac:spMk id="6" creationId="{B1B62251-582F-4D95-A956-60D64B5589F6}"/>
          </ac:spMkLst>
        </pc:spChg>
        <pc:picChg chg="add mod">
          <ac:chgData name="Ankush Pardeshi" userId="6999dc54e6110e40" providerId="LiveId" clId="{DE6E3A5A-87B0-499D-AF34-68DCBDF931F0}" dt="2021-04-08T13:48:23.260" v="5287" actId="14100"/>
          <ac:picMkLst>
            <pc:docMk/>
            <pc:sldMk cId="3392628799" sldId="301"/>
            <ac:picMk id="2" creationId="{670A13EA-5A4D-49FE-B592-B74E1D181A7C}"/>
          </ac:picMkLst>
        </pc:picChg>
        <pc:picChg chg="add del mod">
          <ac:chgData name="Ankush Pardeshi" userId="6999dc54e6110e40" providerId="LiveId" clId="{DE6E3A5A-87B0-499D-AF34-68DCBDF931F0}" dt="2021-04-08T13:19:09.554" v="4361" actId="21"/>
          <ac:picMkLst>
            <pc:docMk/>
            <pc:sldMk cId="3392628799" sldId="301"/>
            <ac:picMk id="3" creationId="{A0E5A618-C094-4335-ADB0-C3612F54E387}"/>
          </ac:picMkLst>
        </pc:picChg>
      </pc:sldChg>
      <pc:sldChg chg="addSp modSp add mod">
        <pc:chgData name="Ankush Pardeshi" userId="6999dc54e6110e40" providerId="LiveId" clId="{DE6E3A5A-87B0-499D-AF34-68DCBDF931F0}" dt="2021-04-08T13:50:29.020" v="5340" actId="1076"/>
        <pc:sldMkLst>
          <pc:docMk/>
          <pc:sldMk cId="1527501377" sldId="302"/>
        </pc:sldMkLst>
        <pc:spChg chg="add mod">
          <ac:chgData name="Ankush Pardeshi" userId="6999dc54e6110e40" providerId="LiveId" clId="{DE6E3A5A-87B0-499D-AF34-68DCBDF931F0}" dt="2021-04-08T13:50:29.020" v="5340" actId="1076"/>
          <ac:spMkLst>
            <pc:docMk/>
            <pc:sldMk cId="1527501377" sldId="302"/>
            <ac:spMk id="3" creationId="{7D037254-67D1-43E9-914E-0888E3447D72}"/>
          </ac:spMkLst>
        </pc:spChg>
        <pc:picChg chg="add mod">
          <ac:chgData name="Ankush Pardeshi" userId="6999dc54e6110e40" providerId="LiveId" clId="{DE6E3A5A-87B0-499D-AF34-68DCBDF931F0}" dt="2021-04-08T13:50:24.460" v="5339" actId="14100"/>
          <ac:picMkLst>
            <pc:docMk/>
            <pc:sldMk cId="1527501377" sldId="302"/>
            <ac:picMk id="2" creationId="{3DD6E1C0-FDF4-40A2-B949-2FBE5B1DD9E2}"/>
          </ac:picMkLst>
        </pc:picChg>
      </pc:sldChg>
      <pc:sldChg chg="addSp modSp add mod">
        <pc:chgData name="Ankush Pardeshi" userId="6999dc54e6110e40" providerId="LiveId" clId="{DE6E3A5A-87B0-499D-AF34-68DCBDF931F0}" dt="2021-04-08T13:56:50.391" v="5443" actId="1076"/>
        <pc:sldMkLst>
          <pc:docMk/>
          <pc:sldMk cId="3590125245" sldId="303"/>
        </pc:sldMkLst>
        <pc:spChg chg="add mod">
          <ac:chgData name="Ankush Pardeshi" userId="6999dc54e6110e40" providerId="LiveId" clId="{DE6E3A5A-87B0-499D-AF34-68DCBDF931F0}" dt="2021-04-08T13:56:50.391" v="5443" actId="1076"/>
          <ac:spMkLst>
            <pc:docMk/>
            <pc:sldMk cId="3590125245" sldId="303"/>
            <ac:spMk id="3" creationId="{C276CBE8-69B9-4134-A58D-A4E43D2EBFD3}"/>
          </ac:spMkLst>
        </pc:spChg>
        <pc:picChg chg="add mod">
          <ac:chgData name="Ankush Pardeshi" userId="6999dc54e6110e40" providerId="LiveId" clId="{DE6E3A5A-87B0-499D-AF34-68DCBDF931F0}" dt="2021-04-08T13:56:49.906" v="5442" actId="14100"/>
          <ac:picMkLst>
            <pc:docMk/>
            <pc:sldMk cId="3590125245" sldId="303"/>
            <ac:picMk id="2" creationId="{FFEB4FF4-696B-4FEE-B85A-79931A96C6E7}"/>
          </ac:picMkLst>
        </pc:picChg>
      </pc:sldChg>
      <pc:sldChg chg="addSp modSp add mod">
        <pc:chgData name="Ankush Pardeshi" userId="6999dc54e6110e40" providerId="LiveId" clId="{DE6E3A5A-87B0-499D-AF34-68DCBDF931F0}" dt="2021-04-08T13:52:28.329" v="5373" actId="255"/>
        <pc:sldMkLst>
          <pc:docMk/>
          <pc:sldMk cId="2603463300" sldId="304"/>
        </pc:sldMkLst>
        <pc:spChg chg="add mod">
          <ac:chgData name="Ankush Pardeshi" userId="6999dc54e6110e40" providerId="LiveId" clId="{DE6E3A5A-87B0-499D-AF34-68DCBDF931F0}" dt="2021-04-08T13:52:28.329" v="5373" actId="255"/>
          <ac:spMkLst>
            <pc:docMk/>
            <pc:sldMk cId="2603463300" sldId="304"/>
            <ac:spMk id="3" creationId="{F5E263BC-B6E5-4BE9-AC02-70BE6101336B}"/>
          </ac:spMkLst>
        </pc:spChg>
        <pc:picChg chg="add mod">
          <ac:chgData name="Ankush Pardeshi" userId="6999dc54e6110e40" providerId="LiveId" clId="{DE6E3A5A-87B0-499D-AF34-68DCBDF931F0}" dt="2021-04-08T13:51:46.412" v="5367" actId="14100"/>
          <ac:picMkLst>
            <pc:docMk/>
            <pc:sldMk cId="2603463300" sldId="304"/>
            <ac:picMk id="2" creationId="{7281568E-0DAE-4D1D-A433-A74D7CB8D5A5}"/>
          </ac:picMkLst>
        </pc:picChg>
      </pc:sldChg>
      <pc:sldChg chg="addSp delSp modSp new mod">
        <pc:chgData name="Ankush Pardeshi" userId="6999dc54e6110e40" providerId="LiveId" clId="{DE6E3A5A-87B0-499D-AF34-68DCBDF931F0}" dt="2021-04-08T13:54:14.894" v="5414" actId="1076"/>
        <pc:sldMkLst>
          <pc:docMk/>
          <pc:sldMk cId="426420051" sldId="305"/>
        </pc:sldMkLst>
        <pc:spChg chg="add del mod">
          <ac:chgData name="Ankush Pardeshi" userId="6999dc54e6110e40" providerId="LiveId" clId="{DE6E3A5A-87B0-499D-AF34-68DCBDF931F0}" dt="2021-04-08T13:53:13.674" v="5376"/>
          <ac:spMkLst>
            <pc:docMk/>
            <pc:sldMk cId="426420051" sldId="305"/>
            <ac:spMk id="3" creationId="{F0C610FA-0DEF-4BEC-98A8-92DB44E11B60}"/>
          </ac:spMkLst>
        </pc:spChg>
        <pc:spChg chg="add mod">
          <ac:chgData name="Ankush Pardeshi" userId="6999dc54e6110e40" providerId="LiveId" clId="{DE6E3A5A-87B0-499D-AF34-68DCBDF931F0}" dt="2021-04-08T13:54:14.894" v="5414" actId="1076"/>
          <ac:spMkLst>
            <pc:docMk/>
            <pc:sldMk cId="426420051" sldId="305"/>
            <ac:spMk id="4" creationId="{F36C2879-ACC7-4127-A5C2-1F1A2D1F20DE}"/>
          </ac:spMkLst>
        </pc:spChg>
        <pc:picChg chg="add mod">
          <ac:chgData name="Ankush Pardeshi" userId="6999dc54e6110e40" providerId="LiveId" clId="{DE6E3A5A-87B0-499D-AF34-68DCBDF931F0}" dt="2021-04-08T13:53:49.157" v="5410" actId="14100"/>
          <ac:picMkLst>
            <pc:docMk/>
            <pc:sldMk cId="426420051" sldId="305"/>
            <ac:picMk id="2" creationId="{942EE95F-A9A4-47A6-AE8C-7F36FA8F0D40}"/>
          </ac:picMkLst>
        </pc:picChg>
      </pc:sldChg>
      <pc:sldChg chg="addSp modSp add mod">
        <pc:chgData name="Ankush Pardeshi" userId="6999dc54e6110e40" providerId="LiveId" clId="{DE6E3A5A-87B0-499D-AF34-68DCBDF931F0}" dt="2021-04-08T13:55:26.161" v="5424" actId="20577"/>
        <pc:sldMkLst>
          <pc:docMk/>
          <pc:sldMk cId="3702728099" sldId="306"/>
        </pc:sldMkLst>
        <pc:spChg chg="add mod">
          <ac:chgData name="Ankush Pardeshi" userId="6999dc54e6110e40" providerId="LiveId" clId="{DE6E3A5A-87B0-499D-AF34-68DCBDF931F0}" dt="2021-04-08T13:55:26.161" v="5424" actId="20577"/>
          <ac:spMkLst>
            <pc:docMk/>
            <pc:sldMk cId="3702728099" sldId="306"/>
            <ac:spMk id="3" creationId="{C7C620E6-ACD0-4F3D-AADA-A1A8A67EC2F7}"/>
          </ac:spMkLst>
        </pc:spChg>
        <pc:picChg chg="add mod">
          <ac:chgData name="Ankush Pardeshi" userId="6999dc54e6110e40" providerId="LiveId" clId="{DE6E3A5A-87B0-499D-AF34-68DCBDF931F0}" dt="2021-04-08T13:20:59.918" v="4398" actId="14100"/>
          <ac:picMkLst>
            <pc:docMk/>
            <pc:sldMk cId="3702728099" sldId="306"/>
            <ac:picMk id="2" creationId="{43E0D028-6B15-4EE0-84A6-230A289B9572}"/>
          </ac:picMkLst>
        </pc:picChg>
      </pc:sldChg>
      <pc:sldChg chg="addSp modSp add mod">
        <pc:chgData name="Ankush Pardeshi" userId="6999dc54e6110e40" providerId="LiveId" clId="{DE6E3A5A-87B0-499D-AF34-68DCBDF931F0}" dt="2021-04-08T13:57:55.279" v="5483" actId="1076"/>
        <pc:sldMkLst>
          <pc:docMk/>
          <pc:sldMk cId="3096769898" sldId="307"/>
        </pc:sldMkLst>
        <pc:spChg chg="add mod">
          <ac:chgData name="Ankush Pardeshi" userId="6999dc54e6110e40" providerId="LiveId" clId="{DE6E3A5A-87B0-499D-AF34-68DCBDF931F0}" dt="2021-04-08T13:57:55.279" v="5483" actId="1076"/>
          <ac:spMkLst>
            <pc:docMk/>
            <pc:sldMk cId="3096769898" sldId="307"/>
            <ac:spMk id="5" creationId="{8FF0D653-7EEB-4B61-9A79-58FAE36A04AF}"/>
          </ac:spMkLst>
        </pc:spChg>
        <pc:picChg chg="add mod">
          <ac:chgData name="Ankush Pardeshi" userId="6999dc54e6110e40" providerId="LiveId" clId="{DE6E3A5A-87B0-499D-AF34-68DCBDF931F0}" dt="2021-04-08T13:56:02.872" v="5435" actId="14100"/>
          <ac:picMkLst>
            <pc:docMk/>
            <pc:sldMk cId="3096769898" sldId="307"/>
            <ac:picMk id="2" creationId="{A9AF06B3-923B-4CBE-9606-D911295F4EE3}"/>
          </ac:picMkLst>
        </pc:picChg>
        <pc:picChg chg="add mod">
          <ac:chgData name="Ankush Pardeshi" userId="6999dc54e6110e40" providerId="LiveId" clId="{DE6E3A5A-87B0-499D-AF34-68DCBDF931F0}" dt="2021-04-08T13:55:56.375" v="5434" actId="1076"/>
          <ac:picMkLst>
            <pc:docMk/>
            <pc:sldMk cId="3096769898" sldId="307"/>
            <ac:picMk id="3" creationId="{5233A223-FA1C-4617-998E-9624D9501162}"/>
          </ac:picMkLst>
        </pc:picChg>
        <pc:picChg chg="add mod">
          <ac:chgData name="Ankush Pardeshi" userId="6999dc54e6110e40" providerId="LiveId" clId="{DE6E3A5A-87B0-499D-AF34-68DCBDF931F0}" dt="2021-04-08T13:21:19.855" v="4405"/>
          <ac:picMkLst>
            <pc:docMk/>
            <pc:sldMk cId="3096769898" sldId="307"/>
            <ac:picMk id="4" creationId="{6EDAFB81-9626-4078-B089-934B89A4813C}"/>
          </ac:picMkLst>
        </pc:picChg>
      </pc:sldChg>
      <pc:sldChg chg="addSp modSp add mod">
        <pc:chgData name="Ankush Pardeshi" userId="6999dc54e6110e40" providerId="LiveId" clId="{DE6E3A5A-87B0-499D-AF34-68DCBDF931F0}" dt="2021-04-08T14:00:18.689" v="5558" actId="1076"/>
        <pc:sldMkLst>
          <pc:docMk/>
          <pc:sldMk cId="2505405074" sldId="308"/>
        </pc:sldMkLst>
        <pc:spChg chg="add mod">
          <ac:chgData name="Ankush Pardeshi" userId="6999dc54e6110e40" providerId="LiveId" clId="{DE6E3A5A-87B0-499D-AF34-68DCBDF931F0}" dt="2021-04-08T14:00:18.689" v="5558" actId="1076"/>
          <ac:spMkLst>
            <pc:docMk/>
            <pc:sldMk cId="2505405074" sldId="308"/>
            <ac:spMk id="4" creationId="{CE7B877E-5573-4AA2-B063-03C6E03AD00F}"/>
          </ac:spMkLst>
        </pc:spChg>
        <pc:picChg chg="add mod">
          <ac:chgData name="Ankush Pardeshi" userId="6999dc54e6110e40" providerId="LiveId" clId="{DE6E3A5A-87B0-499D-AF34-68DCBDF931F0}" dt="2021-04-08T14:00:07.506" v="5556" actId="14100"/>
          <ac:picMkLst>
            <pc:docMk/>
            <pc:sldMk cId="2505405074" sldId="308"/>
            <ac:picMk id="2" creationId="{8DA18096-4B80-448C-9895-495E230D2449}"/>
          </ac:picMkLst>
        </pc:picChg>
        <pc:picChg chg="add mod">
          <ac:chgData name="Ankush Pardeshi" userId="6999dc54e6110e40" providerId="LiveId" clId="{DE6E3A5A-87B0-499D-AF34-68DCBDF931F0}" dt="2021-04-08T14:00:10.186" v="5557" actId="14100"/>
          <ac:picMkLst>
            <pc:docMk/>
            <pc:sldMk cId="2505405074" sldId="308"/>
            <ac:picMk id="3" creationId="{5768792E-C5CA-4AD1-93CE-06B93E76F5CD}"/>
          </ac:picMkLst>
        </pc:picChg>
      </pc:sldChg>
      <pc:sldChg chg="addSp delSp modSp add mod">
        <pc:chgData name="Ankush Pardeshi" userId="6999dc54e6110e40" providerId="LiveId" clId="{DE6E3A5A-87B0-499D-AF34-68DCBDF931F0}" dt="2021-04-08T14:00:02.521" v="5555" actId="14100"/>
        <pc:sldMkLst>
          <pc:docMk/>
          <pc:sldMk cId="4088326798" sldId="309"/>
        </pc:sldMkLst>
        <pc:picChg chg="add del mod">
          <ac:chgData name="Ankush Pardeshi" userId="6999dc54e6110e40" providerId="LiveId" clId="{DE6E3A5A-87B0-499D-AF34-68DCBDF931F0}" dt="2021-04-08T13:21:27.789" v="4408" actId="21"/>
          <ac:picMkLst>
            <pc:docMk/>
            <pc:sldMk cId="4088326798" sldId="309"/>
            <ac:picMk id="2" creationId="{D9355785-48E3-43FB-8322-826E71A3F93F}"/>
          </ac:picMkLst>
        </pc:picChg>
        <pc:picChg chg="add mod">
          <ac:chgData name="Ankush Pardeshi" userId="6999dc54e6110e40" providerId="LiveId" clId="{DE6E3A5A-87B0-499D-AF34-68DCBDF931F0}" dt="2021-04-08T14:00:02.521" v="5555" actId="14100"/>
          <ac:picMkLst>
            <pc:docMk/>
            <pc:sldMk cId="4088326798" sldId="309"/>
            <ac:picMk id="3" creationId="{01327145-9E84-40B9-90C0-900AE81824CD}"/>
          </ac:picMkLst>
        </pc:picChg>
        <pc:picChg chg="add mod">
          <ac:chgData name="Ankush Pardeshi" userId="6999dc54e6110e40" providerId="LiveId" clId="{DE6E3A5A-87B0-499D-AF34-68DCBDF931F0}" dt="2021-04-08T13:59:54.577" v="5552" actId="1076"/>
          <ac:picMkLst>
            <pc:docMk/>
            <pc:sldMk cId="4088326798" sldId="309"/>
            <ac:picMk id="4" creationId="{A2AC7651-1054-407C-B45C-B27D48DF9197}"/>
          </ac:picMkLst>
        </pc:picChg>
      </pc:sldChg>
      <pc:sldChg chg="addSp modSp add mod">
        <pc:chgData name="Ankush Pardeshi" userId="6999dc54e6110e40" providerId="LiveId" clId="{DE6E3A5A-87B0-499D-AF34-68DCBDF931F0}" dt="2021-04-08T14:00:40.754" v="5561" actId="1076"/>
        <pc:sldMkLst>
          <pc:docMk/>
          <pc:sldMk cId="3864401742" sldId="310"/>
        </pc:sldMkLst>
        <pc:picChg chg="add mod">
          <ac:chgData name="Ankush Pardeshi" userId="6999dc54e6110e40" providerId="LiveId" clId="{DE6E3A5A-87B0-499D-AF34-68DCBDF931F0}" dt="2021-04-08T14:00:40.754" v="5561" actId="1076"/>
          <ac:picMkLst>
            <pc:docMk/>
            <pc:sldMk cId="3864401742" sldId="310"/>
            <ac:picMk id="2" creationId="{7C8CBC24-688D-4F50-815E-279CA6E4331B}"/>
          </ac:picMkLst>
        </pc:picChg>
      </pc:sldChg>
      <pc:sldChg chg="addSp delSp modSp new mod">
        <pc:chgData name="Ankush Pardeshi" userId="6999dc54e6110e40" providerId="LiveId" clId="{DE6E3A5A-87B0-499D-AF34-68DCBDF931F0}" dt="2021-04-09T13:30:41.393" v="6009" actId="27309"/>
        <pc:sldMkLst>
          <pc:docMk/>
          <pc:sldMk cId="2722977356" sldId="311"/>
        </pc:sldMkLst>
        <pc:spChg chg="add mod">
          <ac:chgData name="Ankush Pardeshi" userId="6999dc54e6110e40" providerId="LiveId" clId="{DE6E3A5A-87B0-499D-AF34-68DCBDF931F0}" dt="2021-04-08T14:01:19.457" v="5586" actId="1076"/>
          <ac:spMkLst>
            <pc:docMk/>
            <pc:sldMk cId="2722977356" sldId="311"/>
            <ac:spMk id="3" creationId="{40A51566-648B-40A5-95B5-6315D15FAE07}"/>
          </ac:spMkLst>
        </pc:spChg>
        <pc:graphicFrameChg chg="add del modGraphic">
          <ac:chgData name="Ankush Pardeshi" userId="6999dc54e6110e40" providerId="LiveId" clId="{DE6E3A5A-87B0-499D-AF34-68DCBDF931F0}" dt="2021-04-09T13:30:41.393" v="6009" actId="27309"/>
          <ac:graphicFrameMkLst>
            <pc:docMk/>
            <pc:sldMk cId="2722977356" sldId="311"/>
            <ac:graphicFrameMk id="5" creationId="{9EC2F3BB-AC62-4337-A71F-486DED837B39}"/>
          </ac:graphicFrameMkLst>
        </pc:graphicFrameChg>
        <pc:picChg chg="add mod">
          <ac:chgData name="Ankush Pardeshi" userId="6999dc54e6110e40" providerId="LiveId" clId="{DE6E3A5A-87B0-499D-AF34-68DCBDF931F0}" dt="2021-04-08T14:01:20.393" v="5587" actId="1076"/>
          <ac:picMkLst>
            <pc:docMk/>
            <pc:sldMk cId="2722977356" sldId="311"/>
            <ac:picMk id="2" creationId="{1509942B-5C00-4C1C-B272-C95F739D46C5}"/>
          </ac:picMkLst>
        </pc:picChg>
      </pc:sldChg>
      <pc:sldChg chg="addSp delSp modSp new mod">
        <pc:chgData name="Ankush Pardeshi" userId="6999dc54e6110e40" providerId="LiveId" clId="{DE6E3A5A-87B0-499D-AF34-68DCBDF931F0}" dt="2021-04-09T13:38:06.838" v="6054" actId="1076"/>
        <pc:sldMkLst>
          <pc:docMk/>
          <pc:sldMk cId="3001783987" sldId="312"/>
        </pc:sldMkLst>
        <pc:spChg chg="add mod">
          <ac:chgData name="Ankush Pardeshi" userId="6999dc54e6110e40" providerId="LiveId" clId="{DE6E3A5A-87B0-499D-AF34-68DCBDF931F0}" dt="2021-04-09T13:32:15.380" v="6031" actId="1076"/>
          <ac:spMkLst>
            <pc:docMk/>
            <pc:sldMk cId="3001783987" sldId="312"/>
            <ac:spMk id="2" creationId="{BD17548C-3992-4222-A29C-B8FEEE3185C3}"/>
          </ac:spMkLst>
        </pc:spChg>
        <pc:spChg chg="add mod">
          <ac:chgData name="Ankush Pardeshi" userId="6999dc54e6110e40" providerId="LiveId" clId="{DE6E3A5A-87B0-499D-AF34-68DCBDF931F0}" dt="2021-04-09T13:36:45.081" v="6039" actId="1076"/>
          <ac:spMkLst>
            <pc:docMk/>
            <pc:sldMk cId="3001783987" sldId="312"/>
            <ac:spMk id="6" creationId="{1EB7B030-B770-46D6-AB69-84C52D61ECCC}"/>
          </ac:spMkLst>
        </pc:spChg>
        <pc:graphicFrameChg chg="add del mod modGraphic">
          <ac:chgData name="Ankush Pardeshi" userId="6999dc54e6110e40" providerId="LiveId" clId="{DE6E3A5A-87B0-499D-AF34-68DCBDF931F0}" dt="2021-04-08T13:23:47.324" v="4439" actId="478"/>
          <ac:graphicFrameMkLst>
            <pc:docMk/>
            <pc:sldMk cId="3001783987" sldId="312"/>
            <ac:graphicFrameMk id="2" creationId="{78F42442-DA07-43D6-B0FA-F682B70AA948}"/>
          </ac:graphicFrameMkLst>
        </pc:graphicFrameChg>
        <pc:graphicFrameChg chg="add del">
          <ac:chgData name="Ankush Pardeshi" userId="6999dc54e6110e40" providerId="LiveId" clId="{DE6E3A5A-87B0-499D-AF34-68DCBDF931F0}" dt="2021-04-08T13:23:09.870" v="4434" actId="3680"/>
          <ac:graphicFrameMkLst>
            <pc:docMk/>
            <pc:sldMk cId="3001783987" sldId="312"/>
            <ac:graphicFrameMk id="3" creationId="{5E3C8E22-B321-49D6-94D9-CFA030520465}"/>
          </ac:graphicFrameMkLst>
        </pc:graphicFrameChg>
        <pc:graphicFrameChg chg="add del modGraphic">
          <ac:chgData name="Ankush Pardeshi" userId="6999dc54e6110e40" providerId="LiveId" clId="{DE6E3A5A-87B0-499D-AF34-68DCBDF931F0}" dt="2021-04-08T13:24:14.960" v="4441" actId="478"/>
          <ac:graphicFrameMkLst>
            <pc:docMk/>
            <pc:sldMk cId="3001783987" sldId="312"/>
            <ac:graphicFrameMk id="4" creationId="{A772BBAF-4CFF-43CA-8A53-D86C528AEC55}"/>
          </ac:graphicFrameMkLst>
        </pc:graphicFrameChg>
        <pc:graphicFrameChg chg="add mod modGraphic">
          <ac:chgData name="Ankush Pardeshi" userId="6999dc54e6110e40" providerId="LiveId" clId="{DE6E3A5A-87B0-499D-AF34-68DCBDF931F0}" dt="2021-04-09T13:38:06.838" v="6054" actId="1076"/>
          <ac:graphicFrameMkLst>
            <pc:docMk/>
            <pc:sldMk cId="3001783987" sldId="312"/>
            <ac:graphicFrameMk id="5" creationId="{18F4F9DD-A7D5-4666-B199-C7EEA29DEA20}"/>
          </ac:graphicFrameMkLst>
        </pc:graphicFrameChg>
        <pc:picChg chg="add mod">
          <ac:chgData name="Ankush Pardeshi" userId="6999dc54e6110e40" providerId="LiveId" clId="{DE6E3A5A-87B0-499D-AF34-68DCBDF931F0}" dt="2021-04-09T13:32:12.294" v="6030" actId="1076"/>
          <ac:picMkLst>
            <pc:docMk/>
            <pc:sldMk cId="3001783987" sldId="312"/>
            <ac:picMk id="4" creationId="{1E76E2D4-BFEF-4096-8F58-FB505F854F98}"/>
          </ac:picMkLst>
        </pc:picChg>
      </pc:sldChg>
      <pc:sldChg chg="addSp delSp modSp new mod">
        <pc:chgData name="Ankush Pardeshi" userId="6999dc54e6110e40" providerId="LiveId" clId="{DE6E3A5A-87B0-499D-AF34-68DCBDF931F0}" dt="2021-04-08T17:12:35.018" v="6005" actId="255"/>
        <pc:sldMkLst>
          <pc:docMk/>
          <pc:sldMk cId="239546442" sldId="313"/>
        </pc:sldMkLst>
        <pc:spChg chg="add mod">
          <ac:chgData name="Ankush Pardeshi" userId="6999dc54e6110e40" providerId="LiveId" clId="{DE6E3A5A-87B0-499D-AF34-68DCBDF931F0}" dt="2021-04-08T17:12:35.018" v="6005" actId="255"/>
          <ac:spMkLst>
            <pc:docMk/>
            <pc:sldMk cId="239546442" sldId="313"/>
            <ac:spMk id="5" creationId="{F905A88F-9C12-4DED-AD7E-953B24028057}"/>
          </ac:spMkLst>
        </pc:spChg>
        <pc:picChg chg="add del mod modCrop">
          <ac:chgData name="Ankush Pardeshi" userId="6999dc54e6110e40" providerId="LiveId" clId="{DE6E3A5A-87B0-499D-AF34-68DCBDF931F0}" dt="2021-04-08T17:11:22.460" v="5969" actId="21"/>
          <ac:picMkLst>
            <pc:docMk/>
            <pc:sldMk cId="239546442" sldId="313"/>
            <ac:picMk id="3" creationId="{F98C0625-58E7-480F-ACDA-7BDD134D1104}"/>
          </ac:picMkLst>
        </pc:picChg>
        <pc:picChg chg="add mod">
          <ac:chgData name="Ankush Pardeshi" userId="6999dc54e6110e40" providerId="LiveId" clId="{DE6E3A5A-87B0-499D-AF34-68DCBDF931F0}" dt="2021-04-08T17:11:34.044" v="5974" actId="14100"/>
          <ac:picMkLst>
            <pc:docMk/>
            <pc:sldMk cId="239546442" sldId="313"/>
            <ac:picMk id="4" creationId="{339D533E-F77B-4E54-909D-82CC02FA51EE}"/>
          </ac:picMkLst>
        </pc:picChg>
      </pc:sldChg>
      <pc:sldChg chg="addSp delSp modSp new mod">
        <pc:chgData name="Ankush Pardeshi" userId="6999dc54e6110e40" providerId="LiveId" clId="{DE6E3A5A-87B0-499D-AF34-68DCBDF931F0}" dt="2021-04-09T13:55:14.913" v="7216" actId="20577"/>
        <pc:sldMkLst>
          <pc:docMk/>
          <pc:sldMk cId="3982341285" sldId="314"/>
        </pc:sldMkLst>
        <pc:spChg chg="add del">
          <ac:chgData name="Ankush Pardeshi" userId="6999dc54e6110e40" providerId="LiveId" clId="{DE6E3A5A-87B0-499D-AF34-68DCBDF931F0}" dt="2021-04-09T13:52:11.696" v="7028"/>
          <ac:spMkLst>
            <pc:docMk/>
            <pc:sldMk cId="3982341285" sldId="314"/>
            <ac:spMk id="2" creationId="{D7BD6AF3-4D4D-44D5-8EE2-831F3B6639C7}"/>
          </ac:spMkLst>
        </pc:spChg>
        <pc:spChg chg="add mod">
          <ac:chgData name="Ankush Pardeshi" userId="6999dc54e6110e40" providerId="LiveId" clId="{DE6E3A5A-87B0-499D-AF34-68DCBDF931F0}" dt="2021-04-09T13:52:21.388" v="7031" actId="14100"/>
          <ac:spMkLst>
            <pc:docMk/>
            <pc:sldMk cId="3982341285" sldId="314"/>
            <ac:spMk id="3" creationId="{0C78FCE3-3A4F-4E26-B261-2ACD960424B8}"/>
          </ac:spMkLst>
        </pc:spChg>
        <pc:spChg chg="add mod">
          <ac:chgData name="Ankush Pardeshi" userId="6999dc54e6110e40" providerId="LiveId" clId="{DE6E3A5A-87B0-499D-AF34-68DCBDF931F0}" dt="2021-04-09T13:55:14.913" v="7216" actId="20577"/>
          <ac:spMkLst>
            <pc:docMk/>
            <pc:sldMk cId="3982341285" sldId="314"/>
            <ac:spMk id="6" creationId="{B0A4DBDE-5BB0-4AA4-88E5-34CF70F4A925}"/>
          </ac:spMkLst>
        </pc:spChg>
        <pc:picChg chg="add mod">
          <ac:chgData name="Ankush Pardeshi" userId="6999dc54e6110e40" providerId="LiveId" clId="{DE6E3A5A-87B0-499D-AF34-68DCBDF931F0}" dt="2021-04-09T13:53:00.904" v="7037" actId="14100"/>
          <ac:picMkLst>
            <pc:docMk/>
            <pc:sldMk cId="3982341285" sldId="314"/>
            <ac:picMk id="5" creationId="{91EAAB17-91E1-45D2-A02F-BD9985327B39}"/>
          </ac:picMkLst>
        </pc:picChg>
      </pc:sldChg>
      <pc:sldChg chg="addSp modSp new mod ord">
        <pc:chgData name="Ankush Pardeshi" userId="6999dc54e6110e40" providerId="LiveId" clId="{DE6E3A5A-87B0-499D-AF34-68DCBDF931F0}" dt="2021-04-09T16:35:50.488" v="7285" actId="20577"/>
        <pc:sldMkLst>
          <pc:docMk/>
          <pc:sldMk cId="389488313" sldId="315"/>
        </pc:sldMkLst>
        <pc:spChg chg="add mod">
          <ac:chgData name="Ankush Pardeshi" userId="6999dc54e6110e40" providerId="LiveId" clId="{DE6E3A5A-87B0-499D-AF34-68DCBDF931F0}" dt="2021-04-09T16:35:50.488" v="7285" actId="20577"/>
          <ac:spMkLst>
            <pc:docMk/>
            <pc:sldMk cId="389488313" sldId="315"/>
            <ac:spMk id="3" creationId="{27BB4B3B-6353-4F15-A4D8-D2190EA9F60B}"/>
          </ac:spMkLst>
        </pc:spChg>
        <pc:graphicFrameChg chg="add mod">
          <ac:chgData name="Ankush Pardeshi" userId="6999dc54e6110e40" providerId="LiveId" clId="{DE6E3A5A-87B0-499D-AF34-68DCBDF931F0}" dt="2021-04-09T16:08:27.664" v="7221" actId="14100"/>
          <ac:graphicFrameMkLst>
            <pc:docMk/>
            <pc:sldMk cId="389488313" sldId="315"/>
            <ac:graphicFrameMk id="2" creationId="{45B86AF1-634E-454E-A95D-966BA3063429}"/>
          </ac:graphicFrameMkLst>
        </pc:graphicFrame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03605-ED6C-40F1-959A-DF43A92666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843262D-1C37-4FE3-AAA6-AF9CF3AD18A0}">
      <dgm:prSet phldrT="[Text]"/>
      <dgm:spPr/>
      <dgm:t>
        <a:bodyPr/>
        <a:lstStyle/>
        <a:p>
          <a:pPr algn="ctr"/>
          <a:r>
            <a:rPr lang="en-IN" dirty="0"/>
            <a:t>Identify the factors influencing attrition.</a:t>
          </a:r>
        </a:p>
      </dgm:t>
    </dgm:pt>
    <dgm:pt modelId="{0B21E4C8-C16D-4273-B2DA-9AF7C9AAD5D4}" type="parTrans" cxnId="{5634E1FB-2517-4F61-AFE7-22BED6EC9497}">
      <dgm:prSet/>
      <dgm:spPr/>
      <dgm:t>
        <a:bodyPr/>
        <a:lstStyle/>
        <a:p>
          <a:endParaRPr lang="en-IN"/>
        </a:p>
      </dgm:t>
    </dgm:pt>
    <dgm:pt modelId="{24979E50-4F89-49AB-A03B-2428D270350F}" type="sibTrans" cxnId="{5634E1FB-2517-4F61-AFE7-22BED6EC9497}">
      <dgm:prSet/>
      <dgm:spPr/>
      <dgm:t>
        <a:bodyPr/>
        <a:lstStyle/>
        <a:p>
          <a:endParaRPr lang="en-IN"/>
        </a:p>
      </dgm:t>
    </dgm:pt>
    <dgm:pt modelId="{CB1B70DD-9501-4A4D-A942-4C704D823E87}">
      <dgm:prSet phldrT="[Text]"/>
      <dgm:spPr/>
      <dgm:t>
        <a:bodyPr/>
        <a:lstStyle/>
        <a:p>
          <a:pPr algn="ctr"/>
          <a:r>
            <a:rPr lang="en-IN" dirty="0"/>
            <a:t>Predict the possible attritions </a:t>
          </a:r>
        </a:p>
      </dgm:t>
    </dgm:pt>
    <dgm:pt modelId="{443F225C-89CC-4CFE-ADDB-0589B7F38E49}" type="parTrans" cxnId="{BDCD9E96-84ED-4907-AAC4-6283672A4317}">
      <dgm:prSet/>
      <dgm:spPr/>
      <dgm:t>
        <a:bodyPr/>
        <a:lstStyle/>
        <a:p>
          <a:endParaRPr lang="en-IN"/>
        </a:p>
      </dgm:t>
    </dgm:pt>
    <dgm:pt modelId="{0F6B0932-7A84-4D8A-B7BD-7BE7F81ED95B}" type="sibTrans" cxnId="{BDCD9E96-84ED-4907-AAC4-6283672A4317}">
      <dgm:prSet/>
      <dgm:spPr/>
      <dgm:t>
        <a:bodyPr/>
        <a:lstStyle/>
        <a:p>
          <a:endParaRPr lang="en-IN"/>
        </a:p>
      </dgm:t>
    </dgm:pt>
    <dgm:pt modelId="{C4CA7DA5-03B4-4CFB-AB06-029936F3FB92}">
      <dgm:prSet phldrT="[Text]"/>
      <dgm:spPr/>
      <dgm:t>
        <a:bodyPr/>
        <a:lstStyle/>
        <a:p>
          <a:pPr algn="ctr"/>
          <a:r>
            <a:rPr lang="en-IN" dirty="0"/>
            <a:t>Identify possible ways to retain high performers. </a:t>
          </a:r>
        </a:p>
      </dgm:t>
    </dgm:pt>
    <dgm:pt modelId="{03A39EF1-F96A-43EC-ADA7-A837D9E1B743}" type="parTrans" cxnId="{C8A603DD-B2CD-41C0-9634-83DC75718C3F}">
      <dgm:prSet/>
      <dgm:spPr/>
      <dgm:t>
        <a:bodyPr/>
        <a:lstStyle/>
        <a:p>
          <a:endParaRPr lang="en-IN"/>
        </a:p>
      </dgm:t>
    </dgm:pt>
    <dgm:pt modelId="{BDC20EAE-D457-43E6-97A5-318B86E45106}" type="sibTrans" cxnId="{C8A603DD-B2CD-41C0-9634-83DC75718C3F}">
      <dgm:prSet/>
      <dgm:spPr/>
      <dgm:t>
        <a:bodyPr/>
        <a:lstStyle/>
        <a:p>
          <a:endParaRPr lang="en-IN"/>
        </a:p>
      </dgm:t>
    </dgm:pt>
    <dgm:pt modelId="{36B29CA4-BB2E-4620-AD16-BA785AB2ABA7}" type="pres">
      <dgm:prSet presAssocID="{E3603605-ED6C-40F1-959A-DF43A92666E6}" presName="linear" presStyleCnt="0">
        <dgm:presLayoutVars>
          <dgm:dir/>
          <dgm:animLvl val="lvl"/>
          <dgm:resizeHandles val="exact"/>
        </dgm:presLayoutVars>
      </dgm:prSet>
      <dgm:spPr/>
    </dgm:pt>
    <dgm:pt modelId="{66C62002-C152-4E94-975A-EBB8D4B62D4E}" type="pres">
      <dgm:prSet presAssocID="{7843262D-1C37-4FE3-AAA6-AF9CF3AD18A0}" presName="parentLin" presStyleCnt="0"/>
      <dgm:spPr/>
    </dgm:pt>
    <dgm:pt modelId="{720AF60A-28FA-4B54-A7DE-594E39F8EEA0}" type="pres">
      <dgm:prSet presAssocID="{7843262D-1C37-4FE3-AAA6-AF9CF3AD18A0}" presName="parentLeftMargin" presStyleLbl="node1" presStyleIdx="0" presStyleCnt="3"/>
      <dgm:spPr/>
    </dgm:pt>
    <dgm:pt modelId="{C77C27B1-F39E-485E-B78B-9F3A17095050}" type="pres">
      <dgm:prSet presAssocID="{7843262D-1C37-4FE3-AAA6-AF9CF3AD18A0}" presName="parentText" presStyleLbl="node1" presStyleIdx="0" presStyleCnt="3" custAng="0" custScaleY="92155" custLinFactX="6215" custLinFactNeighborX="100000" custLinFactNeighborY="38286">
        <dgm:presLayoutVars>
          <dgm:chMax val="0"/>
          <dgm:bulletEnabled val="1"/>
        </dgm:presLayoutVars>
      </dgm:prSet>
      <dgm:spPr/>
    </dgm:pt>
    <dgm:pt modelId="{5594B59E-B371-409E-82B7-862E58181761}" type="pres">
      <dgm:prSet presAssocID="{7843262D-1C37-4FE3-AAA6-AF9CF3AD18A0}" presName="negativeSpace" presStyleCnt="0"/>
      <dgm:spPr/>
    </dgm:pt>
    <dgm:pt modelId="{0D4663A2-D80E-444D-8ACD-1D9E1F3E2A08}" type="pres">
      <dgm:prSet presAssocID="{7843262D-1C37-4FE3-AAA6-AF9CF3AD18A0}" presName="childText" presStyleLbl="conFgAcc1" presStyleIdx="0" presStyleCnt="3" custLinFactNeighborX="347">
        <dgm:presLayoutVars>
          <dgm:bulletEnabled val="1"/>
        </dgm:presLayoutVars>
      </dgm:prSet>
      <dgm:spPr/>
    </dgm:pt>
    <dgm:pt modelId="{347CECE6-A9FA-46EA-A1EE-63CECDB7C424}" type="pres">
      <dgm:prSet presAssocID="{24979E50-4F89-49AB-A03B-2428D270350F}" presName="spaceBetweenRectangles" presStyleCnt="0"/>
      <dgm:spPr/>
    </dgm:pt>
    <dgm:pt modelId="{2CCB69A1-FA11-4272-8A79-186F1B2547D9}" type="pres">
      <dgm:prSet presAssocID="{CB1B70DD-9501-4A4D-A942-4C704D823E87}" presName="parentLin" presStyleCnt="0"/>
      <dgm:spPr/>
    </dgm:pt>
    <dgm:pt modelId="{D9CB349C-140C-469E-9EE8-C8F30CA1ACB1}" type="pres">
      <dgm:prSet presAssocID="{CB1B70DD-9501-4A4D-A942-4C704D823E87}" presName="parentLeftMargin" presStyleLbl="node1" presStyleIdx="0" presStyleCnt="3"/>
      <dgm:spPr/>
    </dgm:pt>
    <dgm:pt modelId="{0AC856FB-DEFC-494F-8004-22CFF0402E6F}" type="pres">
      <dgm:prSet presAssocID="{CB1B70DD-9501-4A4D-A942-4C704D823E87}" presName="parentText" presStyleLbl="node1" presStyleIdx="1" presStyleCnt="3" custLinFactX="5918" custLinFactNeighborX="100000" custLinFactNeighborY="45182">
        <dgm:presLayoutVars>
          <dgm:chMax val="0"/>
          <dgm:bulletEnabled val="1"/>
        </dgm:presLayoutVars>
      </dgm:prSet>
      <dgm:spPr/>
    </dgm:pt>
    <dgm:pt modelId="{F40870F8-D515-4FA2-88A3-F9A3A4A7D758}" type="pres">
      <dgm:prSet presAssocID="{CB1B70DD-9501-4A4D-A942-4C704D823E87}" presName="negativeSpace" presStyleCnt="0"/>
      <dgm:spPr/>
    </dgm:pt>
    <dgm:pt modelId="{9A9FE412-B6FE-4949-98E3-477FFA9471B0}" type="pres">
      <dgm:prSet presAssocID="{CB1B70DD-9501-4A4D-A942-4C704D823E87}" presName="childText" presStyleLbl="conFgAcc1" presStyleIdx="1" presStyleCnt="3">
        <dgm:presLayoutVars>
          <dgm:bulletEnabled val="1"/>
        </dgm:presLayoutVars>
      </dgm:prSet>
      <dgm:spPr/>
    </dgm:pt>
    <dgm:pt modelId="{8469F418-AEDC-402F-9900-C59117D6690A}" type="pres">
      <dgm:prSet presAssocID="{0F6B0932-7A84-4D8A-B7BD-7BE7F81ED95B}" presName="spaceBetweenRectangles" presStyleCnt="0"/>
      <dgm:spPr/>
    </dgm:pt>
    <dgm:pt modelId="{7EA58E33-25DD-425A-9B38-03A3BD2A7A69}" type="pres">
      <dgm:prSet presAssocID="{C4CA7DA5-03B4-4CFB-AB06-029936F3FB92}" presName="parentLin" presStyleCnt="0"/>
      <dgm:spPr/>
    </dgm:pt>
    <dgm:pt modelId="{AEF0E7D3-9E16-4ABA-A0F2-4BECFD3E2733}" type="pres">
      <dgm:prSet presAssocID="{C4CA7DA5-03B4-4CFB-AB06-029936F3FB92}" presName="parentLeftMargin" presStyleLbl="node1" presStyleIdx="1" presStyleCnt="3"/>
      <dgm:spPr/>
    </dgm:pt>
    <dgm:pt modelId="{A6E0CD9A-F548-495D-A423-3C9C12703434}" type="pres">
      <dgm:prSet presAssocID="{C4CA7DA5-03B4-4CFB-AB06-029936F3FB92}" presName="parentText" presStyleLbl="node1" presStyleIdx="2" presStyleCnt="3" custLinFactX="6580" custLinFactNeighborX="100000" custLinFactNeighborY="48295">
        <dgm:presLayoutVars>
          <dgm:chMax val="0"/>
          <dgm:bulletEnabled val="1"/>
        </dgm:presLayoutVars>
      </dgm:prSet>
      <dgm:spPr/>
    </dgm:pt>
    <dgm:pt modelId="{EE5ECECD-DF81-45D9-BB3E-AE1576D95A15}" type="pres">
      <dgm:prSet presAssocID="{C4CA7DA5-03B4-4CFB-AB06-029936F3FB92}" presName="negativeSpace" presStyleCnt="0"/>
      <dgm:spPr/>
    </dgm:pt>
    <dgm:pt modelId="{8A491086-2372-43CD-85F7-6BB74744A3C7}" type="pres">
      <dgm:prSet presAssocID="{C4CA7DA5-03B4-4CFB-AB06-029936F3FB92}" presName="childText" presStyleLbl="conFgAcc1" presStyleIdx="2" presStyleCnt="3">
        <dgm:presLayoutVars>
          <dgm:bulletEnabled val="1"/>
        </dgm:presLayoutVars>
      </dgm:prSet>
      <dgm:spPr/>
    </dgm:pt>
  </dgm:ptLst>
  <dgm:cxnLst>
    <dgm:cxn modelId="{E58D432E-ABD8-4A6B-A824-67379F8CF6C8}" type="presOf" srcId="{E3603605-ED6C-40F1-959A-DF43A92666E6}" destId="{36B29CA4-BB2E-4620-AD16-BA785AB2ABA7}" srcOrd="0" destOrd="0" presId="urn:microsoft.com/office/officeart/2005/8/layout/list1"/>
    <dgm:cxn modelId="{90193840-1144-44BE-8D3F-3824EBE875A9}" type="presOf" srcId="{7843262D-1C37-4FE3-AAA6-AF9CF3AD18A0}" destId="{C77C27B1-F39E-485E-B78B-9F3A17095050}" srcOrd="1" destOrd="0" presId="urn:microsoft.com/office/officeart/2005/8/layout/list1"/>
    <dgm:cxn modelId="{987D0E44-0D84-470B-BE02-920EBD1974CA}" type="presOf" srcId="{7843262D-1C37-4FE3-AAA6-AF9CF3AD18A0}" destId="{720AF60A-28FA-4B54-A7DE-594E39F8EEA0}" srcOrd="0" destOrd="0" presId="urn:microsoft.com/office/officeart/2005/8/layout/list1"/>
    <dgm:cxn modelId="{131F944B-2217-4D39-89A7-9823DA310DDD}" type="presOf" srcId="{C4CA7DA5-03B4-4CFB-AB06-029936F3FB92}" destId="{AEF0E7D3-9E16-4ABA-A0F2-4BECFD3E2733}" srcOrd="0" destOrd="0" presId="urn:microsoft.com/office/officeart/2005/8/layout/list1"/>
    <dgm:cxn modelId="{FEBB6B7A-9784-4358-84E4-CCB233BB023A}" type="presOf" srcId="{CB1B70DD-9501-4A4D-A942-4C704D823E87}" destId="{0AC856FB-DEFC-494F-8004-22CFF0402E6F}" srcOrd="1" destOrd="0" presId="urn:microsoft.com/office/officeart/2005/8/layout/list1"/>
    <dgm:cxn modelId="{BDCD9E96-84ED-4907-AAC4-6283672A4317}" srcId="{E3603605-ED6C-40F1-959A-DF43A92666E6}" destId="{CB1B70DD-9501-4A4D-A942-4C704D823E87}" srcOrd="1" destOrd="0" parTransId="{443F225C-89CC-4CFE-ADDB-0589B7F38E49}" sibTransId="{0F6B0932-7A84-4D8A-B7BD-7BE7F81ED95B}"/>
    <dgm:cxn modelId="{C8A603DD-B2CD-41C0-9634-83DC75718C3F}" srcId="{E3603605-ED6C-40F1-959A-DF43A92666E6}" destId="{C4CA7DA5-03B4-4CFB-AB06-029936F3FB92}" srcOrd="2" destOrd="0" parTransId="{03A39EF1-F96A-43EC-ADA7-A837D9E1B743}" sibTransId="{BDC20EAE-D457-43E6-97A5-318B86E45106}"/>
    <dgm:cxn modelId="{06FD8CF8-56B3-473F-9B9C-41756D900E18}" type="presOf" srcId="{CB1B70DD-9501-4A4D-A942-4C704D823E87}" destId="{D9CB349C-140C-469E-9EE8-C8F30CA1ACB1}" srcOrd="0" destOrd="0" presId="urn:microsoft.com/office/officeart/2005/8/layout/list1"/>
    <dgm:cxn modelId="{6DCF0BFB-79CA-4C9B-AAA2-4F88AA8D5D2E}" type="presOf" srcId="{C4CA7DA5-03B4-4CFB-AB06-029936F3FB92}" destId="{A6E0CD9A-F548-495D-A423-3C9C12703434}" srcOrd="1" destOrd="0" presId="urn:microsoft.com/office/officeart/2005/8/layout/list1"/>
    <dgm:cxn modelId="{5634E1FB-2517-4F61-AFE7-22BED6EC9497}" srcId="{E3603605-ED6C-40F1-959A-DF43A92666E6}" destId="{7843262D-1C37-4FE3-AAA6-AF9CF3AD18A0}" srcOrd="0" destOrd="0" parTransId="{0B21E4C8-C16D-4273-B2DA-9AF7C9AAD5D4}" sibTransId="{24979E50-4F89-49AB-A03B-2428D270350F}"/>
    <dgm:cxn modelId="{5679E5CB-EFAD-4461-9ED6-1AA3548A6E4F}" type="presParOf" srcId="{36B29CA4-BB2E-4620-AD16-BA785AB2ABA7}" destId="{66C62002-C152-4E94-975A-EBB8D4B62D4E}" srcOrd="0" destOrd="0" presId="urn:microsoft.com/office/officeart/2005/8/layout/list1"/>
    <dgm:cxn modelId="{AE7A5A57-4CAE-4BD3-82C0-20E378E17B3E}" type="presParOf" srcId="{66C62002-C152-4E94-975A-EBB8D4B62D4E}" destId="{720AF60A-28FA-4B54-A7DE-594E39F8EEA0}" srcOrd="0" destOrd="0" presId="urn:microsoft.com/office/officeart/2005/8/layout/list1"/>
    <dgm:cxn modelId="{403A7A75-AC91-446E-9827-A0F7826510F5}" type="presParOf" srcId="{66C62002-C152-4E94-975A-EBB8D4B62D4E}" destId="{C77C27B1-F39E-485E-B78B-9F3A17095050}" srcOrd="1" destOrd="0" presId="urn:microsoft.com/office/officeart/2005/8/layout/list1"/>
    <dgm:cxn modelId="{6FC6FC9F-D5BE-49B5-AAAA-D30D7E5D0A0C}" type="presParOf" srcId="{36B29CA4-BB2E-4620-AD16-BA785AB2ABA7}" destId="{5594B59E-B371-409E-82B7-862E58181761}" srcOrd="1" destOrd="0" presId="urn:microsoft.com/office/officeart/2005/8/layout/list1"/>
    <dgm:cxn modelId="{2E3CE56C-930F-45C5-BBF7-27B0B531ED8A}" type="presParOf" srcId="{36B29CA4-BB2E-4620-AD16-BA785AB2ABA7}" destId="{0D4663A2-D80E-444D-8ACD-1D9E1F3E2A08}" srcOrd="2" destOrd="0" presId="urn:microsoft.com/office/officeart/2005/8/layout/list1"/>
    <dgm:cxn modelId="{E488020C-9672-403A-96FF-ADEE8D792FE7}" type="presParOf" srcId="{36B29CA4-BB2E-4620-AD16-BA785AB2ABA7}" destId="{347CECE6-A9FA-46EA-A1EE-63CECDB7C424}" srcOrd="3" destOrd="0" presId="urn:microsoft.com/office/officeart/2005/8/layout/list1"/>
    <dgm:cxn modelId="{DB42B1EE-A601-43A4-BB77-B9201EF6FD03}" type="presParOf" srcId="{36B29CA4-BB2E-4620-AD16-BA785AB2ABA7}" destId="{2CCB69A1-FA11-4272-8A79-186F1B2547D9}" srcOrd="4" destOrd="0" presId="urn:microsoft.com/office/officeart/2005/8/layout/list1"/>
    <dgm:cxn modelId="{59BBBDF4-B2F2-4D9C-B0B4-FAC65065AF41}" type="presParOf" srcId="{2CCB69A1-FA11-4272-8A79-186F1B2547D9}" destId="{D9CB349C-140C-469E-9EE8-C8F30CA1ACB1}" srcOrd="0" destOrd="0" presId="urn:microsoft.com/office/officeart/2005/8/layout/list1"/>
    <dgm:cxn modelId="{DB66848D-F8C8-4B09-A73A-A9015EB7AEF1}" type="presParOf" srcId="{2CCB69A1-FA11-4272-8A79-186F1B2547D9}" destId="{0AC856FB-DEFC-494F-8004-22CFF0402E6F}" srcOrd="1" destOrd="0" presId="urn:microsoft.com/office/officeart/2005/8/layout/list1"/>
    <dgm:cxn modelId="{5E7B0B02-728C-4C75-8FA2-13EBB751BC74}" type="presParOf" srcId="{36B29CA4-BB2E-4620-AD16-BA785AB2ABA7}" destId="{F40870F8-D515-4FA2-88A3-F9A3A4A7D758}" srcOrd="5" destOrd="0" presId="urn:microsoft.com/office/officeart/2005/8/layout/list1"/>
    <dgm:cxn modelId="{C03D1E9E-797D-4B11-8625-5587DC9A3243}" type="presParOf" srcId="{36B29CA4-BB2E-4620-AD16-BA785AB2ABA7}" destId="{9A9FE412-B6FE-4949-98E3-477FFA9471B0}" srcOrd="6" destOrd="0" presId="urn:microsoft.com/office/officeart/2005/8/layout/list1"/>
    <dgm:cxn modelId="{B56E4337-ED7C-405B-8CF3-DF913A0D7B4B}" type="presParOf" srcId="{36B29CA4-BB2E-4620-AD16-BA785AB2ABA7}" destId="{8469F418-AEDC-402F-9900-C59117D6690A}" srcOrd="7" destOrd="0" presId="urn:microsoft.com/office/officeart/2005/8/layout/list1"/>
    <dgm:cxn modelId="{15F0C646-C4DE-4377-8788-27FBEB0DA7FD}" type="presParOf" srcId="{36B29CA4-BB2E-4620-AD16-BA785AB2ABA7}" destId="{7EA58E33-25DD-425A-9B38-03A3BD2A7A69}" srcOrd="8" destOrd="0" presId="urn:microsoft.com/office/officeart/2005/8/layout/list1"/>
    <dgm:cxn modelId="{29638E74-EE23-4ACD-9AB0-3A8B9482D705}" type="presParOf" srcId="{7EA58E33-25DD-425A-9B38-03A3BD2A7A69}" destId="{AEF0E7D3-9E16-4ABA-A0F2-4BECFD3E2733}" srcOrd="0" destOrd="0" presId="urn:microsoft.com/office/officeart/2005/8/layout/list1"/>
    <dgm:cxn modelId="{344761CC-F5BA-44BE-811E-01620B63B41C}" type="presParOf" srcId="{7EA58E33-25DD-425A-9B38-03A3BD2A7A69}" destId="{A6E0CD9A-F548-495D-A423-3C9C12703434}" srcOrd="1" destOrd="0" presId="urn:microsoft.com/office/officeart/2005/8/layout/list1"/>
    <dgm:cxn modelId="{32E175FC-AFCF-40D6-BA5C-615F9AE1DBFD}" type="presParOf" srcId="{36B29CA4-BB2E-4620-AD16-BA785AB2ABA7}" destId="{EE5ECECD-DF81-45D9-BB3E-AE1576D95A15}" srcOrd="9" destOrd="0" presId="urn:microsoft.com/office/officeart/2005/8/layout/list1"/>
    <dgm:cxn modelId="{D7B61084-60C0-4B69-BA1D-D5F0F9E78396}" type="presParOf" srcId="{36B29CA4-BB2E-4620-AD16-BA785AB2ABA7}" destId="{8A491086-2372-43CD-85F7-6BB74744A3C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BFB86-4891-4C50-A89A-49F7191BF3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412EF348-60B0-4F13-A835-AF1ED06A87EB}" type="pres">
      <dgm:prSet presAssocID="{517BFB86-4891-4C50-A89A-49F7191BF359}" presName="linear" presStyleCnt="0">
        <dgm:presLayoutVars>
          <dgm:dir/>
          <dgm:animLvl val="lvl"/>
          <dgm:resizeHandles val="exact"/>
        </dgm:presLayoutVars>
      </dgm:prSet>
      <dgm:spPr/>
    </dgm:pt>
  </dgm:ptLst>
  <dgm:cxnLst>
    <dgm:cxn modelId="{7CA079E4-9F67-4325-ABB2-6AF930CEB15F}" type="presOf" srcId="{517BFB86-4891-4C50-A89A-49F7191BF359}" destId="{412EF348-60B0-4F13-A835-AF1ED06A87EB}" srcOrd="0" destOrd="0" presId="urn:microsoft.com/office/officeart/2005/8/layout/list1"/>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663A2-D80E-444D-8ACD-1D9E1F3E2A08}">
      <dsp:nvSpPr>
        <dsp:cNvPr id="0" name=""/>
        <dsp:cNvSpPr/>
      </dsp:nvSpPr>
      <dsp:spPr>
        <a:xfrm>
          <a:off x="0" y="351977"/>
          <a:ext cx="7671293"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7C27B1-F39E-485E-B78B-9F3A17095050}">
      <dsp:nvSpPr>
        <dsp:cNvPr id="0" name=""/>
        <dsp:cNvSpPr/>
      </dsp:nvSpPr>
      <dsp:spPr>
        <a:xfrm>
          <a:off x="1100868" y="321139"/>
          <a:ext cx="5369905" cy="7345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70" tIns="0" rIns="202970" bIns="0" numCol="1" spcCol="1270" anchor="ctr" anchorCtr="0">
          <a:noAutofit/>
        </a:bodyPr>
        <a:lstStyle/>
        <a:p>
          <a:pPr marL="0" lvl="0" indent="0" algn="ctr" defTabSz="1111250">
            <a:lnSpc>
              <a:spcPct val="90000"/>
            </a:lnSpc>
            <a:spcBef>
              <a:spcPct val="0"/>
            </a:spcBef>
            <a:spcAft>
              <a:spcPct val="35000"/>
            </a:spcAft>
            <a:buNone/>
          </a:pPr>
          <a:r>
            <a:rPr lang="en-IN" sz="2500" kern="1200" dirty="0"/>
            <a:t>Identify the factors influencing attrition.</a:t>
          </a:r>
        </a:p>
      </dsp:txBody>
      <dsp:txXfrm>
        <a:off x="1136724" y="356995"/>
        <a:ext cx="5298193" cy="662800"/>
      </dsp:txXfrm>
    </dsp:sp>
    <dsp:sp modelId="{9A9FE412-B6FE-4949-98E3-477FFA9471B0}">
      <dsp:nvSpPr>
        <dsp:cNvPr id="0" name=""/>
        <dsp:cNvSpPr/>
      </dsp:nvSpPr>
      <dsp:spPr>
        <a:xfrm>
          <a:off x="0" y="1576697"/>
          <a:ext cx="7671293"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C856FB-DEFC-494F-8004-22CFF0402E6F}">
      <dsp:nvSpPr>
        <dsp:cNvPr id="0" name=""/>
        <dsp:cNvSpPr/>
      </dsp:nvSpPr>
      <dsp:spPr>
        <a:xfrm>
          <a:off x="1084920" y="1538295"/>
          <a:ext cx="5369905"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70" tIns="0" rIns="202970" bIns="0" numCol="1" spcCol="1270" anchor="ctr" anchorCtr="0">
          <a:noAutofit/>
        </a:bodyPr>
        <a:lstStyle/>
        <a:p>
          <a:pPr marL="0" lvl="0" indent="0" algn="ctr" defTabSz="1111250">
            <a:lnSpc>
              <a:spcPct val="90000"/>
            </a:lnSpc>
            <a:spcBef>
              <a:spcPct val="0"/>
            </a:spcBef>
            <a:spcAft>
              <a:spcPct val="35000"/>
            </a:spcAft>
            <a:buNone/>
          </a:pPr>
          <a:r>
            <a:rPr lang="en-IN" sz="2500" kern="1200" dirty="0"/>
            <a:t>Predict the possible attritions </a:t>
          </a:r>
        </a:p>
      </dsp:txBody>
      <dsp:txXfrm>
        <a:off x="1123828" y="1577203"/>
        <a:ext cx="5292089" cy="719224"/>
      </dsp:txXfrm>
    </dsp:sp>
    <dsp:sp modelId="{8A491086-2372-43CD-85F7-6BB74744A3C7}">
      <dsp:nvSpPr>
        <dsp:cNvPr id="0" name=""/>
        <dsp:cNvSpPr/>
      </dsp:nvSpPr>
      <dsp:spPr>
        <a:xfrm>
          <a:off x="0" y="2801417"/>
          <a:ext cx="7671293"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E0CD9A-F548-495D-A423-3C9C12703434}">
      <dsp:nvSpPr>
        <dsp:cNvPr id="0" name=""/>
        <dsp:cNvSpPr/>
      </dsp:nvSpPr>
      <dsp:spPr>
        <a:xfrm>
          <a:off x="1120469" y="2700762"/>
          <a:ext cx="5369905"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70" tIns="0" rIns="202970" bIns="0" numCol="1" spcCol="1270" anchor="ctr" anchorCtr="0">
          <a:noAutofit/>
        </a:bodyPr>
        <a:lstStyle/>
        <a:p>
          <a:pPr marL="0" lvl="0" indent="0" algn="ctr" defTabSz="1111250">
            <a:lnSpc>
              <a:spcPct val="90000"/>
            </a:lnSpc>
            <a:spcBef>
              <a:spcPct val="0"/>
            </a:spcBef>
            <a:spcAft>
              <a:spcPct val="35000"/>
            </a:spcAft>
            <a:buNone/>
          </a:pPr>
          <a:r>
            <a:rPr lang="en-IN" sz="2500" kern="1200" dirty="0"/>
            <a:t>Identify possible ways to retain high performers. </a:t>
          </a:r>
        </a:p>
      </dsp:txBody>
      <dsp:txXfrm>
        <a:off x="1159377" y="2739670"/>
        <a:ext cx="5292089"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AC508-CB14-4A2B-818A-AE29FCE78A31}" type="datetimeFigureOut">
              <a:rPr lang="en-IN" smtClean="0"/>
              <a:t>10-04-2021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185-F3E1-4423-BEC0-B77C68019E97}" type="slidenum">
              <a:rPr lang="en-IN" smtClean="0"/>
              <a:t>‹#›</a:t>
            </a:fld>
            <a:endParaRPr lang="en-IN"/>
          </a:p>
        </p:txBody>
      </p:sp>
    </p:spTree>
    <p:extLst>
      <p:ext uri="{BB962C8B-B14F-4D97-AF65-F5344CB8AC3E}">
        <p14:creationId xmlns:p14="http://schemas.microsoft.com/office/powerpoint/2010/main" val="214841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431FA-4C34-4D26-B0BD-4D312DFE5659}" type="datetimeFigureOut">
              <a:rPr lang="en-IN" smtClean="0"/>
              <a:t>10-04-2021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D0BFE50-1698-4309-B3C8-4DAE2FE09C8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012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31FA-4C34-4D26-B0BD-4D312DFE565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BFE50-1698-4309-B3C8-4DAE2FE09C8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811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31FA-4C34-4D26-B0BD-4D312DFE565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BFE50-1698-4309-B3C8-4DAE2FE09C8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0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31FA-4C34-4D26-B0BD-4D312DFE565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BFE50-1698-4309-B3C8-4DAE2FE09C8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63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431FA-4C34-4D26-B0BD-4D312DFE565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BFE50-1698-4309-B3C8-4DAE2FE09C8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891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431FA-4C34-4D26-B0BD-4D312DFE565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0BFE50-1698-4309-B3C8-4DAE2FE09C8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84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431FA-4C34-4D26-B0BD-4D312DFE5659}" type="datetimeFigureOut">
              <a:rPr lang="en-IN" smtClean="0"/>
              <a:t>10-04-2021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0BFE50-1698-4309-B3C8-4DAE2FE09C8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91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9431FA-4C34-4D26-B0BD-4D312DFE5659}" type="datetimeFigureOut">
              <a:rPr lang="en-IN" smtClean="0"/>
              <a:t>10-04-2021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0BFE50-1698-4309-B3C8-4DAE2FE09C8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3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431FA-4C34-4D26-B0BD-4D312DFE5659}" type="datetimeFigureOut">
              <a:rPr lang="en-IN" smtClean="0"/>
              <a:t>10-04-2021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0BFE50-1698-4309-B3C8-4DAE2FE09C89}" type="slidenum">
              <a:rPr lang="en-IN" smtClean="0"/>
              <a:t>‹#›</a:t>
            </a:fld>
            <a:endParaRPr lang="en-IN"/>
          </a:p>
        </p:txBody>
      </p:sp>
    </p:spTree>
    <p:extLst>
      <p:ext uri="{BB962C8B-B14F-4D97-AF65-F5344CB8AC3E}">
        <p14:creationId xmlns:p14="http://schemas.microsoft.com/office/powerpoint/2010/main" val="317113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31FA-4C34-4D26-B0BD-4D312DFE565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0BFE50-1698-4309-B3C8-4DAE2FE09C8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08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9431FA-4C34-4D26-B0BD-4D312DFE5659}" type="datetimeFigureOut">
              <a:rPr lang="en-IN" smtClean="0"/>
              <a:t>10-04-2021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D0BFE50-1698-4309-B3C8-4DAE2FE09C8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73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9431FA-4C34-4D26-B0BD-4D312DFE5659}" type="datetimeFigureOut">
              <a:rPr lang="en-IN" smtClean="0"/>
              <a:t>10-04-2021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0BFE50-1698-4309-B3C8-4DAE2FE09C8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34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4155-2E17-49A8-96ED-3EC60C9BCBF7}"/>
              </a:ext>
            </a:extLst>
          </p:cNvPr>
          <p:cNvSpPr>
            <a:spLocks noGrp="1"/>
          </p:cNvSpPr>
          <p:nvPr>
            <p:ph type="ctrTitle"/>
          </p:nvPr>
        </p:nvSpPr>
        <p:spPr>
          <a:xfrm>
            <a:off x="2906332" y="150920"/>
            <a:ext cx="6081026" cy="2956264"/>
          </a:xfrm>
          <a:noFill/>
        </p:spPr>
        <p:txBody>
          <a:bodyPr anchor="ctr">
            <a:normAutofit/>
          </a:bodyPr>
          <a:lstStyle/>
          <a:p>
            <a:r>
              <a:rPr lang="en-IN" sz="3600" dirty="0">
                <a:solidFill>
                  <a:srgbClr val="080808"/>
                </a:solidFill>
              </a:rPr>
              <a:t>KPMG</a:t>
            </a:r>
            <a:br>
              <a:rPr lang="en-IN" sz="3600" dirty="0">
                <a:solidFill>
                  <a:srgbClr val="080808"/>
                </a:solidFill>
              </a:rPr>
            </a:br>
            <a:r>
              <a:rPr lang="en-IN" sz="3600" dirty="0">
                <a:solidFill>
                  <a:srgbClr val="080808"/>
                </a:solidFill>
              </a:rPr>
              <a:t>Data Science Prodegree Capstone Project </a:t>
            </a:r>
          </a:p>
        </p:txBody>
      </p:sp>
      <p:sp>
        <p:nvSpPr>
          <p:cNvPr id="3" name="Subtitle 2">
            <a:extLst>
              <a:ext uri="{FF2B5EF4-FFF2-40B4-BE49-F238E27FC236}">
                <a16:creationId xmlns:a16="http://schemas.microsoft.com/office/drawing/2014/main" id="{C15A64CA-7AB6-4BFA-A8FD-CDB64C2117A2}"/>
              </a:ext>
            </a:extLst>
          </p:cNvPr>
          <p:cNvSpPr>
            <a:spLocks noGrp="1"/>
          </p:cNvSpPr>
          <p:nvPr>
            <p:ph type="subTitle" idx="1"/>
          </p:nvPr>
        </p:nvSpPr>
        <p:spPr>
          <a:xfrm>
            <a:off x="3054096" y="3107184"/>
            <a:ext cx="6081026" cy="2705176"/>
          </a:xfrm>
          <a:noFill/>
        </p:spPr>
        <p:txBody>
          <a:bodyPr>
            <a:normAutofit fontScale="25000" lnSpcReduction="20000"/>
          </a:bodyPr>
          <a:lstStyle/>
          <a:p>
            <a:r>
              <a:rPr lang="en-IN" sz="8000" b="1" dirty="0">
                <a:solidFill>
                  <a:srgbClr val="080808"/>
                </a:solidFill>
              </a:rPr>
              <a:t>Employee Attrition Analysis</a:t>
            </a:r>
          </a:p>
          <a:p>
            <a:r>
              <a:rPr lang="en-IN" sz="6400" dirty="0">
                <a:solidFill>
                  <a:srgbClr val="080808"/>
                </a:solidFill>
                <a:latin typeface="Trebuchet MS" panose="020B0603020202020204" pitchFamily="34" charset="0"/>
              </a:rPr>
              <a:t>Prepared by : DSP 32 (Group 4) </a:t>
            </a:r>
          </a:p>
          <a:p>
            <a:r>
              <a:rPr lang="en-IN" sz="6400" dirty="0">
                <a:solidFill>
                  <a:srgbClr val="080808"/>
                </a:solidFill>
                <a:latin typeface="Trebuchet MS" panose="020B0603020202020204" pitchFamily="34" charset="0"/>
              </a:rPr>
              <a:t>Members :   Pallavi Pawara.</a:t>
            </a:r>
          </a:p>
          <a:p>
            <a:r>
              <a:rPr lang="en-IN" sz="6400" dirty="0">
                <a:solidFill>
                  <a:srgbClr val="080808"/>
                </a:solidFill>
                <a:latin typeface="Trebuchet MS" panose="020B0603020202020204" pitchFamily="34" charset="0"/>
              </a:rPr>
              <a:t>                   Ankush Pardeshi.</a:t>
            </a:r>
          </a:p>
          <a:p>
            <a:r>
              <a:rPr lang="en-IN" sz="6400" dirty="0">
                <a:solidFill>
                  <a:srgbClr val="080808"/>
                </a:solidFill>
                <a:latin typeface="Trebuchet MS" panose="020B0603020202020204" pitchFamily="34" charset="0"/>
              </a:rPr>
              <a:t>                   Anand Choudhari.</a:t>
            </a:r>
          </a:p>
          <a:p>
            <a:r>
              <a:rPr lang="en-IN" sz="6400" dirty="0">
                <a:solidFill>
                  <a:srgbClr val="080808"/>
                </a:solidFill>
                <a:latin typeface="Trebuchet MS" panose="020B0603020202020204" pitchFamily="34" charset="0"/>
              </a:rPr>
              <a:t>                   Tirth shah.</a:t>
            </a:r>
          </a:p>
          <a:p>
            <a:endParaRPr lang="en-IN" sz="2000" dirty="0">
              <a:solidFill>
                <a:srgbClr val="080808"/>
              </a:solidFill>
            </a:endParaRPr>
          </a:p>
        </p:txBody>
      </p:sp>
    </p:spTree>
    <p:extLst>
      <p:ext uri="{BB962C8B-B14F-4D97-AF65-F5344CB8AC3E}">
        <p14:creationId xmlns:p14="http://schemas.microsoft.com/office/powerpoint/2010/main" val="2228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CAA0BD-40E1-432B-8E29-946FD9E495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1292" y="0"/>
            <a:ext cx="7158361" cy="6116715"/>
          </a:xfrm>
          <a:prstGeom prst="rect">
            <a:avLst/>
          </a:prstGeom>
          <a:noFill/>
          <a:ln>
            <a:noFill/>
          </a:ln>
        </p:spPr>
      </p:pic>
      <p:sp>
        <p:nvSpPr>
          <p:cNvPr id="3" name="TextBox 2">
            <a:extLst>
              <a:ext uri="{FF2B5EF4-FFF2-40B4-BE49-F238E27FC236}">
                <a16:creationId xmlns:a16="http://schemas.microsoft.com/office/drawing/2014/main" id="{E575855E-DCC6-4408-B384-446E157FBBF7}"/>
              </a:ext>
            </a:extLst>
          </p:cNvPr>
          <p:cNvSpPr txBox="1"/>
          <p:nvPr/>
        </p:nvSpPr>
        <p:spPr>
          <a:xfrm>
            <a:off x="843379" y="585926"/>
            <a:ext cx="35777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Drop the columns &amp; Checked the missing value in the data </a:t>
            </a:r>
            <a:endParaRPr lang="en-IN" dirty="0"/>
          </a:p>
        </p:txBody>
      </p:sp>
      <p:sp>
        <p:nvSpPr>
          <p:cNvPr id="4" name="TextBox 3">
            <a:extLst>
              <a:ext uri="{FF2B5EF4-FFF2-40B4-BE49-F238E27FC236}">
                <a16:creationId xmlns:a16="http://schemas.microsoft.com/office/drawing/2014/main" id="{3199F3D4-80CF-4BCD-B02E-E27F3E3B22A8}"/>
              </a:ext>
            </a:extLst>
          </p:cNvPr>
          <p:cNvSpPr txBox="1"/>
          <p:nvPr/>
        </p:nvSpPr>
        <p:spPr>
          <a:xfrm>
            <a:off x="843379" y="3524434"/>
            <a:ext cx="328473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Checked the Data Types</a:t>
            </a:r>
            <a:endParaRPr lang="en-IN" dirty="0"/>
          </a:p>
        </p:txBody>
      </p:sp>
    </p:spTree>
    <p:extLst>
      <p:ext uri="{BB962C8B-B14F-4D97-AF65-F5344CB8AC3E}">
        <p14:creationId xmlns:p14="http://schemas.microsoft.com/office/powerpoint/2010/main" val="11844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227973-CDBE-47B0-98DD-9955EABC96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3975" y="43647"/>
            <a:ext cx="7091084" cy="1921878"/>
          </a:xfrm>
          <a:prstGeom prst="rect">
            <a:avLst/>
          </a:prstGeom>
          <a:noFill/>
          <a:ln>
            <a:noFill/>
          </a:ln>
        </p:spPr>
      </p:pic>
      <p:pic>
        <p:nvPicPr>
          <p:cNvPr id="3" name="Picture 2">
            <a:extLst>
              <a:ext uri="{FF2B5EF4-FFF2-40B4-BE49-F238E27FC236}">
                <a16:creationId xmlns:a16="http://schemas.microsoft.com/office/drawing/2014/main" id="{264399DB-7E9E-4513-8FA9-EAD0139727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23975" y="2117462"/>
            <a:ext cx="7091084" cy="1921878"/>
          </a:xfrm>
          <a:prstGeom prst="rect">
            <a:avLst/>
          </a:prstGeom>
          <a:noFill/>
          <a:ln>
            <a:noFill/>
          </a:ln>
        </p:spPr>
      </p:pic>
      <p:pic>
        <p:nvPicPr>
          <p:cNvPr id="4" name="Picture 3">
            <a:extLst>
              <a:ext uri="{FF2B5EF4-FFF2-40B4-BE49-F238E27FC236}">
                <a16:creationId xmlns:a16="http://schemas.microsoft.com/office/drawing/2014/main" id="{EA364F65-3411-4C3A-B5A4-C0A29243E4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23975" y="4191277"/>
            <a:ext cx="7168025" cy="1921878"/>
          </a:xfrm>
          <a:prstGeom prst="rect">
            <a:avLst/>
          </a:prstGeom>
          <a:noFill/>
          <a:ln>
            <a:noFill/>
          </a:ln>
        </p:spPr>
      </p:pic>
      <p:sp>
        <p:nvSpPr>
          <p:cNvPr id="5" name="TextBox 4">
            <a:extLst>
              <a:ext uri="{FF2B5EF4-FFF2-40B4-BE49-F238E27FC236}">
                <a16:creationId xmlns:a16="http://schemas.microsoft.com/office/drawing/2014/main" id="{7FB4E21B-1A6A-4821-99CF-4E00D6B46EA2}"/>
              </a:ext>
            </a:extLst>
          </p:cNvPr>
          <p:cNvSpPr txBox="1"/>
          <p:nvPr/>
        </p:nvSpPr>
        <p:spPr>
          <a:xfrm>
            <a:off x="719091" y="603682"/>
            <a:ext cx="33646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Converted the object data types into float data types</a:t>
            </a:r>
            <a:endParaRPr lang="en-IN" dirty="0"/>
          </a:p>
        </p:txBody>
      </p:sp>
      <p:sp>
        <p:nvSpPr>
          <p:cNvPr id="6" name="TextBox 5">
            <a:extLst>
              <a:ext uri="{FF2B5EF4-FFF2-40B4-BE49-F238E27FC236}">
                <a16:creationId xmlns:a16="http://schemas.microsoft.com/office/drawing/2014/main" id="{C55DE282-7EE5-4962-80D5-79774C569C79}"/>
              </a:ext>
            </a:extLst>
          </p:cNvPr>
          <p:cNvSpPr txBox="1"/>
          <p:nvPr/>
        </p:nvSpPr>
        <p:spPr>
          <a:xfrm>
            <a:off x="719092" y="2734322"/>
            <a:ext cx="30716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Transform the non numeric data into numeric data</a:t>
            </a:r>
            <a:endParaRPr lang="en-IN" dirty="0"/>
          </a:p>
        </p:txBody>
      </p:sp>
      <p:sp>
        <p:nvSpPr>
          <p:cNvPr id="7" name="TextBox 6">
            <a:extLst>
              <a:ext uri="{FF2B5EF4-FFF2-40B4-BE49-F238E27FC236}">
                <a16:creationId xmlns:a16="http://schemas.microsoft.com/office/drawing/2014/main" id="{4299780B-B271-499A-9FB1-AB0B21D61FDF}"/>
              </a:ext>
            </a:extLst>
          </p:cNvPr>
          <p:cNvSpPr txBox="1"/>
          <p:nvPr/>
        </p:nvSpPr>
        <p:spPr>
          <a:xfrm>
            <a:off x="967667" y="4864962"/>
            <a:ext cx="28230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Viewed the data set</a:t>
            </a:r>
            <a:endParaRPr lang="en-IN" dirty="0"/>
          </a:p>
        </p:txBody>
      </p:sp>
    </p:spTree>
    <p:extLst>
      <p:ext uri="{BB962C8B-B14F-4D97-AF65-F5344CB8AC3E}">
        <p14:creationId xmlns:p14="http://schemas.microsoft.com/office/powerpoint/2010/main" val="235625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A57DA-2116-4204-B3B0-CD049B0AFC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8116" y="921038"/>
            <a:ext cx="8063883" cy="5186799"/>
          </a:xfrm>
          <a:prstGeom prst="rect">
            <a:avLst/>
          </a:prstGeom>
          <a:noFill/>
          <a:ln>
            <a:noFill/>
          </a:ln>
        </p:spPr>
      </p:pic>
      <p:pic>
        <p:nvPicPr>
          <p:cNvPr id="3" name="Graphic 2" descr="Presentation with bar chart">
            <a:extLst>
              <a:ext uri="{FF2B5EF4-FFF2-40B4-BE49-F238E27FC236}">
                <a16:creationId xmlns:a16="http://schemas.microsoft.com/office/drawing/2014/main" id="{2E5696E3-72B0-47DA-B24C-7BD7CF0EA7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0277" y="101593"/>
            <a:ext cx="914400" cy="914400"/>
          </a:xfrm>
          <a:prstGeom prst="rect">
            <a:avLst/>
          </a:prstGeom>
        </p:spPr>
      </p:pic>
      <p:sp>
        <p:nvSpPr>
          <p:cNvPr id="4" name="TextBox 3">
            <a:extLst>
              <a:ext uri="{FF2B5EF4-FFF2-40B4-BE49-F238E27FC236}">
                <a16:creationId xmlns:a16="http://schemas.microsoft.com/office/drawing/2014/main" id="{82A8BAC7-6D15-4DEC-A43F-CCB769B7A927}"/>
              </a:ext>
            </a:extLst>
          </p:cNvPr>
          <p:cNvSpPr txBox="1"/>
          <p:nvPr/>
        </p:nvSpPr>
        <p:spPr>
          <a:xfrm>
            <a:off x="4660776" y="274707"/>
            <a:ext cx="4101484" cy="646331"/>
          </a:xfrm>
          <a:prstGeom prst="rect">
            <a:avLst/>
          </a:prstGeom>
          <a:noFill/>
        </p:spPr>
        <p:txBody>
          <a:bodyPr wrap="square" rtlCol="0">
            <a:spAutoFit/>
          </a:bodyPr>
          <a:lstStyle/>
          <a:p>
            <a:r>
              <a:rPr lang="en-US" sz="3600" dirty="0"/>
              <a:t>Data Visualization </a:t>
            </a:r>
            <a:endParaRPr lang="en-IN" sz="3600" dirty="0"/>
          </a:p>
        </p:txBody>
      </p:sp>
      <p:sp>
        <p:nvSpPr>
          <p:cNvPr id="5" name="TextBox 4">
            <a:extLst>
              <a:ext uri="{FF2B5EF4-FFF2-40B4-BE49-F238E27FC236}">
                <a16:creationId xmlns:a16="http://schemas.microsoft.com/office/drawing/2014/main" id="{6A351231-5510-4B42-B897-F7C13C3F6188}"/>
              </a:ext>
            </a:extLst>
          </p:cNvPr>
          <p:cNvSpPr txBox="1"/>
          <p:nvPr/>
        </p:nvSpPr>
        <p:spPr>
          <a:xfrm>
            <a:off x="-62144" y="2905780"/>
            <a:ext cx="419026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Checked the correlation </a:t>
            </a:r>
            <a:endParaRPr lang="en-IN" sz="2800" dirty="0"/>
          </a:p>
        </p:txBody>
      </p:sp>
    </p:spTree>
    <p:extLst>
      <p:ext uri="{BB962C8B-B14F-4D97-AF65-F5344CB8AC3E}">
        <p14:creationId xmlns:p14="http://schemas.microsoft.com/office/powerpoint/2010/main" val="196082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A75DC6-F460-4EEE-87BC-E0332AB77B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3010" y="0"/>
            <a:ext cx="8418989" cy="6019059"/>
          </a:xfrm>
          <a:prstGeom prst="rect">
            <a:avLst/>
          </a:prstGeom>
          <a:noFill/>
          <a:ln>
            <a:noFill/>
          </a:ln>
        </p:spPr>
      </p:pic>
      <p:sp>
        <p:nvSpPr>
          <p:cNvPr id="3" name="TextBox 2">
            <a:extLst>
              <a:ext uri="{FF2B5EF4-FFF2-40B4-BE49-F238E27FC236}">
                <a16:creationId xmlns:a16="http://schemas.microsoft.com/office/drawing/2014/main" id="{9CB2F258-79FE-4A42-BB81-140936379131}"/>
              </a:ext>
            </a:extLst>
          </p:cNvPr>
          <p:cNvSpPr txBox="1"/>
          <p:nvPr/>
        </p:nvSpPr>
        <p:spPr>
          <a:xfrm>
            <a:off x="310718" y="1890944"/>
            <a:ext cx="3089430" cy="1384995"/>
          </a:xfrm>
          <a:prstGeom prst="rect">
            <a:avLst/>
          </a:prstGeom>
          <a:noFill/>
        </p:spPr>
        <p:txBody>
          <a:bodyPr wrap="square" rtlCol="0">
            <a:spAutoFit/>
          </a:bodyPr>
          <a:lstStyle/>
          <a:p>
            <a:pPr marL="285750" indent="-285750" algn="ctr">
              <a:buFont typeface="Arial" panose="020B0604020202020204" pitchFamily="34" charset="0"/>
              <a:buChar char="•"/>
            </a:pPr>
            <a:r>
              <a:rPr lang="en-US" sz="2800" dirty="0"/>
              <a:t>Visualize the correlation </a:t>
            </a:r>
          </a:p>
          <a:p>
            <a:pPr algn="ctr"/>
            <a:r>
              <a:rPr lang="en-US" sz="2800" dirty="0"/>
              <a:t>   Using Heatmap</a:t>
            </a:r>
            <a:endParaRPr lang="en-IN" sz="2800" dirty="0"/>
          </a:p>
        </p:txBody>
      </p:sp>
    </p:spTree>
    <p:extLst>
      <p:ext uri="{BB962C8B-B14F-4D97-AF65-F5344CB8AC3E}">
        <p14:creationId xmlns:p14="http://schemas.microsoft.com/office/powerpoint/2010/main" val="342948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75768-83CC-4381-A123-DA867A1AD3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72505" y="-1"/>
            <a:ext cx="8019494" cy="6063449"/>
          </a:xfrm>
          <a:prstGeom prst="rect">
            <a:avLst/>
          </a:prstGeom>
          <a:noFill/>
          <a:ln>
            <a:noFill/>
          </a:ln>
        </p:spPr>
      </p:pic>
      <p:sp>
        <p:nvSpPr>
          <p:cNvPr id="3" name="TextBox 2">
            <a:extLst>
              <a:ext uri="{FF2B5EF4-FFF2-40B4-BE49-F238E27FC236}">
                <a16:creationId xmlns:a16="http://schemas.microsoft.com/office/drawing/2014/main" id="{B12B00BD-E144-4821-9B5D-58375F9FCC6C}"/>
              </a:ext>
            </a:extLst>
          </p:cNvPr>
          <p:cNvSpPr txBox="1"/>
          <p:nvPr/>
        </p:nvSpPr>
        <p:spPr>
          <a:xfrm>
            <a:off x="621437" y="1305017"/>
            <a:ext cx="3089429" cy="3757567"/>
          </a:xfrm>
          <a:prstGeom prst="rect">
            <a:avLst/>
          </a:prstGeom>
          <a:noFill/>
        </p:spPr>
        <p:txBody>
          <a:bodyPr wrap="square" rtlCol="0">
            <a:spAutoFit/>
          </a:bodyPr>
          <a:lstStyle/>
          <a:p>
            <a:pPr marL="285750" indent="-285750">
              <a:lnSpc>
                <a:spcPct val="107000"/>
              </a:lnSpc>
              <a:spcAft>
                <a:spcPts val="1000"/>
              </a:spcAft>
              <a:buFont typeface="Arial" panose="020B0604020202020204" pitchFamily="34" charset="0"/>
              <a:buChar char="•"/>
            </a:pPr>
            <a:r>
              <a:rPr lang="en-IN" sz="3200" dirty="0">
                <a:effectLst/>
                <a:latin typeface="Calibri" panose="020F0502020204030204" pitchFamily="34" charset="0"/>
                <a:ea typeface="Times New Roman" panose="02020603050405020304" pitchFamily="18" charset="0"/>
                <a:cs typeface="Calibri" panose="020F0502020204030204" pitchFamily="34" charset="0"/>
              </a:rPr>
              <a:t>Extract Independent and dependent Variables And Split the Dataset into Train &amp; Test :</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49952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8CC32-E37C-4D07-81DD-6F7CEEC69C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45872" y="62145"/>
            <a:ext cx="8046128" cy="6001304"/>
          </a:xfrm>
          <a:prstGeom prst="rect">
            <a:avLst/>
          </a:prstGeom>
          <a:noFill/>
          <a:ln>
            <a:noFill/>
          </a:ln>
        </p:spPr>
      </p:pic>
      <p:sp>
        <p:nvSpPr>
          <p:cNvPr id="3" name="TextBox 2">
            <a:extLst>
              <a:ext uri="{FF2B5EF4-FFF2-40B4-BE49-F238E27FC236}">
                <a16:creationId xmlns:a16="http://schemas.microsoft.com/office/drawing/2014/main" id="{00BD6719-BBB2-497D-AA64-DEBBD3DF85C2}"/>
              </a:ext>
            </a:extLst>
          </p:cNvPr>
          <p:cNvSpPr txBox="1"/>
          <p:nvPr/>
        </p:nvSpPr>
        <p:spPr>
          <a:xfrm>
            <a:off x="337351" y="2047134"/>
            <a:ext cx="3577701" cy="2031325"/>
          </a:xfrm>
          <a:prstGeom prst="rect">
            <a:avLst/>
          </a:prstGeom>
          <a:noFill/>
        </p:spPr>
        <p:txBody>
          <a:bodyPr wrap="square" rtlCol="0">
            <a:spAutoFit/>
          </a:bodyPr>
          <a:lstStyle/>
          <a:p>
            <a:pPr marL="285750" indent="-285750">
              <a:buFont typeface="Arial" panose="020B0604020202020204" pitchFamily="34" charset="0"/>
              <a:buChar char="•"/>
            </a:pPr>
            <a:r>
              <a:rPr lang="en-IN" sz="3600" dirty="0">
                <a:effectLst/>
                <a:latin typeface="Calibri" panose="020F0502020204030204" pitchFamily="34" charset="0"/>
                <a:ea typeface="Times New Roman" panose="02020603050405020304" pitchFamily="18" charset="0"/>
                <a:cs typeface="Calibri" panose="020F0502020204030204" pitchFamily="34" charset="0"/>
              </a:rPr>
              <a:t>Implementation of Logistic Regression </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41477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923E12-22AF-42E8-8EB1-08303C9A8F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50394" y="1610"/>
            <a:ext cx="7941606" cy="6063449"/>
          </a:xfrm>
          <a:prstGeom prst="rect">
            <a:avLst/>
          </a:prstGeom>
          <a:noFill/>
          <a:ln>
            <a:noFill/>
          </a:ln>
        </p:spPr>
      </p:pic>
      <p:sp>
        <p:nvSpPr>
          <p:cNvPr id="3" name="TextBox 2">
            <a:extLst>
              <a:ext uri="{FF2B5EF4-FFF2-40B4-BE49-F238E27FC236}">
                <a16:creationId xmlns:a16="http://schemas.microsoft.com/office/drawing/2014/main" id="{EF13DE96-8508-4F95-9D07-A6FF0F1D2FE7}"/>
              </a:ext>
            </a:extLst>
          </p:cNvPr>
          <p:cNvSpPr txBox="1"/>
          <p:nvPr/>
        </p:nvSpPr>
        <p:spPr>
          <a:xfrm>
            <a:off x="269289" y="1606859"/>
            <a:ext cx="3764132" cy="2954655"/>
          </a:xfrm>
          <a:prstGeom prst="rect">
            <a:avLst/>
          </a:prstGeom>
          <a:noFill/>
        </p:spPr>
        <p:txBody>
          <a:bodyPr wrap="square" rtlCol="0">
            <a:spAutoFit/>
          </a:bodyPr>
          <a:lstStyle/>
          <a:p>
            <a:r>
              <a:rPr lang="en-IN" sz="2400" dirty="0">
                <a:effectLst/>
                <a:latin typeface="Calibri" panose="020F0502020204030204" pitchFamily="34" charset="0"/>
                <a:ea typeface="Times New Roman" panose="02020603050405020304" pitchFamily="18" charset="0"/>
                <a:cs typeface="Calibri" panose="020F0502020204030204" pitchFamily="34" charset="0"/>
              </a:rPr>
              <a:t>We can find the accuracy of the predicted result by interpreting the confusion matrix. By the output, we can interpret that 5+184= 189 (Correct Output) and 1+32= 33(Incorrect Output).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52127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A13EA-5A4D-49FE-B592-B74E1D181A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2808" y="0"/>
            <a:ext cx="8259192" cy="6081204"/>
          </a:xfrm>
          <a:prstGeom prst="rect">
            <a:avLst/>
          </a:prstGeom>
          <a:noFill/>
          <a:ln>
            <a:noFill/>
          </a:ln>
        </p:spPr>
      </p:pic>
      <p:sp>
        <p:nvSpPr>
          <p:cNvPr id="6" name="TextBox 5">
            <a:extLst>
              <a:ext uri="{FF2B5EF4-FFF2-40B4-BE49-F238E27FC236}">
                <a16:creationId xmlns:a16="http://schemas.microsoft.com/office/drawing/2014/main" id="{B1B62251-582F-4D95-A956-60D64B5589F6}"/>
              </a:ext>
            </a:extLst>
          </p:cNvPr>
          <p:cNvSpPr txBox="1"/>
          <p:nvPr/>
        </p:nvSpPr>
        <p:spPr>
          <a:xfrm>
            <a:off x="328473" y="1686757"/>
            <a:ext cx="3338004" cy="5293757"/>
          </a:xfrm>
          <a:prstGeom prst="rect">
            <a:avLst/>
          </a:prstGeom>
          <a:noFill/>
        </p:spPr>
        <p:txBody>
          <a:bodyPr wrap="square" rtlCol="0">
            <a:spAutoFit/>
          </a:bodyPr>
          <a:lstStyle/>
          <a:p>
            <a:r>
              <a:rPr lang="en-IN" sz="3200" dirty="0">
                <a:effectLst/>
                <a:latin typeface="Calibri" panose="020F0502020204030204" pitchFamily="34" charset="0"/>
                <a:ea typeface="Times New Roman" panose="02020603050405020304" pitchFamily="18" charset="0"/>
                <a:cs typeface="Calibri" panose="020F0502020204030204" pitchFamily="34" charset="0"/>
              </a:rPr>
              <a:t>Implementation of </a:t>
            </a:r>
          </a:p>
          <a:p>
            <a:r>
              <a:rPr lang="en-IN" sz="3200" dirty="0">
                <a:latin typeface="Calibri" panose="020F0502020204030204" pitchFamily="34" charset="0"/>
                <a:ea typeface="Times New Roman" panose="02020603050405020304" pitchFamily="18" charset="0"/>
                <a:cs typeface="Calibri" panose="020F0502020204030204" pitchFamily="34" charset="0"/>
              </a:rPr>
              <a:t>Decision Tree.</a:t>
            </a:r>
          </a:p>
          <a:p>
            <a:endParaRPr lang="en-IN" sz="3200" dirty="0">
              <a:latin typeface="Calibri" panose="020F0502020204030204" pitchFamily="34" charset="0"/>
              <a:ea typeface="Times New Roman" panose="02020603050405020304" pitchFamily="18" charset="0"/>
              <a:cs typeface="Calibri" panose="020F0502020204030204" pitchFamily="34" charset="0"/>
            </a:endParaRPr>
          </a:p>
          <a:p>
            <a:r>
              <a:rPr lang="en-IN" sz="3200" dirty="0">
                <a:latin typeface="Calibri" panose="020F0502020204030204" pitchFamily="34" charset="0"/>
                <a:ea typeface="Times New Roman" panose="02020603050405020304" pitchFamily="18" charset="0"/>
                <a:cs typeface="Calibri" panose="020F0502020204030204" pitchFamily="34" charset="0"/>
              </a:rPr>
              <a:t>As Y Variable is categorical in nature.</a:t>
            </a:r>
          </a:p>
          <a:p>
            <a:endParaRPr lang="en-IN" sz="3200" dirty="0">
              <a:latin typeface="Calibri" panose="020F0502020204030204" pitchFamily="34" charset="0"/>
              <a:ea typeface="Times New Roman" panose="02020603050405020304" pitchFamily="18" charset="0"/>
              <a:cs typeface="Calibri" panose="020F0502020204030204" pitchFamily="34" charset="0"/>
            </a:endParaRPr>
          </a:p>
          <a:p>
            <a:endParaRPr lang="en-IN" sz="3200" dirty="0">
              <a:latin typeface="Calibri" panose="020F0502020204030204" pitchFamily="34" charset="0"/>
              <a:ea typeface="Times New Roman" panose="02020603050405020304" pitchFamily="18" charset="0"/>
              <a:cs typeface="Calibri" panose="020F0502020204030204" pitchFamily="34" charset="0"/>
            </a:endParaRPr>
          </a:p>
          <a:p>
            <a:endParaRPr lang="en-IN" sz="3200" dirty="0">
              <a:effectLst/>
              <a:latin typeface="Calibri" panose="020F0502020204030204" pitchFamily="34" charset="0"/>
              <a:ea typeface="Times New Roman" panose="02020603050405020304" pitchFamily="18" charset="0"/>
              <a:cs typeface="Calibri" panose="020F0502020204030204" pitchFamily="34" charset="0"/>
            </a:endParaRPr>
          </a:p>
          <a:p>
            <a:r>
              <a:rPr lang="en-IN" sz="3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39262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D6E1C0-FDF4-40A2-B949-2FBE5B1DD9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54750" y="88777"/>
            <a:ext cx="8037250" cy="5948039"/>
          </a:xfrm>
          <a:prstGeom prst="rect">
            <a:avLst/>
          </a:prstGeom>
          <a:noFill/>
          <a:ln>
            <a:noFill/>
          </a:ln>
        </p:spPr>
      </p:pic>
      <p:sp>
        <p:nvSpPr>
          <p:cNvPr id="3" name="TextBox 2">
            <a:extLst>
              <a:ext uri="{FF2B5EF4-FFF2-40B4-BE49-F238E27FC236}">
                <a16:creationId xmlns:a16="http://schemas.microsoft.com/office/drawing/2014/main" id="{7D037254-67D1-43E9-914E-0888E3447D72}"/>
              </a:ext>
            </a:extLst>
          </p:cNvPr>
          <p:cNvSpPr txBox="1"/>
          <p:nvPr/>
        </p:nvSpPr>
        <p:spPr>
          <a:xfrm>
            <a:off x="230820" y="1393794"/>
            <a:ext cx="3392564" cy="3631379"/>
          </a:xfrm>
          <a:prstGeom prst="rect">
            <a:avLst/>
          </a:prstGeom>
          <a:noFill/>
        </p:spPr>
        <p:txBody>
          <a:bodyPr wrap="square" rtlCol="0">
            <a:spAutoFit/>
          </a:bodyPr>
          <a:lstStyle/>
          <a:p>
            <a:pPr>
              <a:lnSpc>
                <a:spcPct val="107000"/>
              </a:lnSpc>
              <a:spcAft>
                <a:spcPts val="1000"/>
              </a:spcAft>
            </a:pPr>
            <a:r>
              <a:rPr lang="en-IN" sz="2400" dirty="0">
                <a:effectLst/>
                <a:latin typeface="Calibri" panose="020F0502020204030204" pitchFamily="34" charset="0"/>
                <a:ea typeface="Times New Roman" panose="02020603050405020304" pitchFamily="18" charset="0"/>
                <a:cs typeface="Calibri" panose="020F0502020204030204" pitchFamily="34" charset="0"/>
              </a:rPr>
              <a:t>We can find the accuracy of the predicted result by interpreting the confusion matrix. By above output, we can interpret that 18+173= 191 (Correct Output) and 12+19= 31(Incorrect Output).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5275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EB4FF4-696B-4FEE-B85A-79931A96C6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54245" y="124287"/>
            <a:ext cx="7531222" cy="5974673"/>
          </a:xfrm>
          <a:prstGeom prst="rect">
            <a:avLst/>
          </a:prstGeom>
          <a:noFill/>
          <a:ln>
            <a:noFill/>
          </a:ln>
        </p:spPr>
      </p:pic>
      <p:sp>
        <p:nvSpPr>
          <p:cNvPr id="3" name="TextBox 2">
            <a:extLst>
              <a:ext uri="{FF2B5EF4-FFF2-40B4-BE49-F238E27FC236}">
                <a16:creationId xmlns:a16="http://schemas.microsoft.com/office/drawing/2014/main" id="{C276CBE8-69B9-4134-A58D-A4E43D2EBFD3}"/>
              </a:ext>
            </a:extLst>
          </p:cNvPr>
          <p:cNvSpPr txBox="1"/>
          <p:nvPr/>
        </p:nvSpPr>
        <p:spPr>
          <a:xfrm>
            <a:off x="275207" y="2556769"/>
            <a:ext cx="3888419" cy="1354217"/>
          </a:xfrm>
          <a:prstGeom prst="rect">
            <a:avLst/>
          </a:prstGeom>
          <a:noFill/>
        </p:spPr>
        <p:txBody>
          <a:bodyPr wrap="square" rtlCol="0">
            <a:spAutoFit/>
          </a:bodyPr>
          <a:lstStyle/>
          <a:p>
            <a:pPr marL="285750" indent="-285750">
              <a:buFont typeface="Arial" panose="020B0604020202020204" pitchFamily="34" charset="0"/>
              <a:buChar char="•"/>
            </a:pPr>
            <a:r>
              <a:rPr lang="en-IN" sz="3200" dirty="0">
                <a:effectLst/>
                <a:latin typeface="Calibri" panose="020F0502020204030204" pitchFamily="34" charset="0"/>
                <a:ea typeface="Times New Roman" panose="02020603050405020304" pitchFamily="18" charset="0"/>
                <a:cs typeface="Calibri" panose="020F0502020204030204" pitchFamily="34" charset="0"/>
              </a:rPr>
              <a:t>Implementation of  ADA Boost Classifier </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59012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00174E-944A-46AE-A9B6-559E29B0D0BC}"/>
              </a:ext>
            </a:extLst>
          </p:cNvPr>
          <p:cNvSpPr/>
          <p:nvPr/>
        </p:nvSpPr>
        <p:spPr>
          <a:xfrm>
            <a:off x="301841" y="470517"/>
            <a:ext cx="2549370"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3BFEFB0-6D54-485A-BEE3-F1C3FA4B5581}"/>
              </a:ext>
            </a:extLst>
          </p:cNvPr>
          <p:cNvSpPr/>
          <p:nvPr/>
        </p:nvSpPr>
        <p:spPr>
          <a:xfrm>
            <a:off x="8265110" y="470516"/>
            <a:ext cx="3045038"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4FA8407-BABF-4BF5-87FA-7B74858140BF}"/>
              </a:ext>
            </a:extLst>
          </p:cNvPr>
          <p:cNvSpPr/>
          <p:nvPr/>
        </p:nvSpPr>
        <p:spPr>
          <a:xfrm>
            <a:off x="4273858" y="470516"/>
            <a:ext cx="2615953"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7E86F125-6E67-4A4E-9FCC-CE1F49573F30}"/>
              </a:ext>
            </a:extLst>
          </p:cNvPr>
          <p:cNvSpPr/>
          <p:nvPr/>
        </p:nvSpPr>
        <p:spPr>
          <a:xfrm>
            <a:off x="3212006" y="4745282"/>
            <a:ext cx="550416" cy="446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6065E35-2A8A-4359-A9B0-564618A03714}"/>
              </a:ext>
            </a:extLst>
          </p:cNvPr>
          <p:cNvSpPr/>
          <p:nvPr/>
        </p:nvSpPr>
        <p:spPr>
          <a:xfrm>
            <a:off x="7340352" y="805222"/>
            <a:ext cx="550416" cy="3981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464C9A65-3346-4FAC-8953-FEC1469F0B18}"/>
              </a:ext>
            </a:extLst>
          </p:cNvPr>
          <p:cNvSpPr/>
          <p:nvPr/>
        </p:nvSpPr>
        <p:spPr>
          <a:xfrm>
            <a:off x="9429194" y="1665472"/>
            <a:ext cx="496409" cy="56817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248DF09-BA32-46F5-945D-4FBBF669909C}"/>
              </a:ext>
            </a:extLst>
          </p:cNvPr>
          <p:cNvSpPr/>
          <p:nvPr/>
        </p:nvSpPr>
        <p:spPr>
          <a:xfrm>
            <a:off x="301840" y="2479828"/>
            <a:ext cx="2513859"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endParaRPr lang="en-IN" sz="1800" dirty="0"/>
          </a:p>
          <a:p>
            <a:pPr algn="ctr"/>
            <a:endParaRPr lang="en-IN" dirty="0"/>
          </a:p>
        </p:txBody>
      </p:sp>
      <p:sp>
        <p:nvSpPr>
          <p:cNvPr id="9" name="Rectangle 8">
            <a:extLst>
              <a:ext uri="{FF2B5EF4-FFF2-40B4-BE49-F238E27FC236}">
                <a16:creationId xmlns:a16="http://schemas.microsoft.com/office/drawing/2014/main" id="{FE11174C-E4CB-4022-87D2-B8D7D501C390}"/>
              </a:ext>
            </a:extLst>
          </p:cNvPr>
          <p:cNvSpPr/>
          <p:nvPr/>
        </p:nvSpPr>
        <p:spPr>
          <a:xfrm>
            <a:off x="4196501" y="2466769"/>
            <a:ext cx="2693310"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endParaRPr lang="en-IN" sz="1800" dirty="0"/>
          </a:p>
          <a:p>
            <a:pPr algn="ctr"/>
            <a:endParaRPr lang="en-IN" dirty="0"/>
          </a:p>
        </p:txBody>
      </p:sp>
      <p:sp>
        <p:nvSpPr>
          <p:cNvPr id="10" name="Rectangle 9">
            <a:extLst>
              <a:ext uri="{FF2B5EF4-FFF2-40B4-BE49-F238E27FC236}">
                <a16:creationId xmlns:a16="http://schemas.microsoft.com/office/drawing/2014/main" id="{0A0604B4-B54F-4812-BAFB-2074DB2AA207}"/>
              </a:ext>
            </a:extLst>
          </p:cNvPr>
          <p:cNvSpPr/>
          <p:nvPr/>
        </p:nvSpPr>
        <p:spPr>
          <a:xfrm>
            <a:off x="8265111" y="2466512"/>
            <a:ext cx="3045038"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Left 10">
            <a:extLst>
              <a:ext uri="{FF2B5EF4-FFF2-40B4-BE49-F238E27FC236}">
                <a16:creationId xmlns:a16="http://schemas.microsoft.com/office/drawing/2014/main" id="{CA42A30F-1DDE-4369-8EEA-E627F8C4EA26}"/>
              </a:ext>
            </a:extLst>
          </p:cNvPr>
          <p:cNvSpPr/>
          <p:nvPr/>
        </p:nvSpPr>
        <p:spPr>
          <a:xfrm>
            <a:off x="7281169" y="2715825"/>
            <a:ext cx="550416" cy="46656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3BEB2E5B-1866-4C19-8445-AC8F4BCFBD4C}"/>
              </a:ext>
            </a:extLst>
          </p:cNvPr>
          <p:cNvSpPr/>
          <p:nvPr/>
        </p:nvSpPr>
        <p:spPr>
          <a:xfrm>
            <a:off x="3148821" y="2725501"/>
            <a:ext cx="550416" cy="44721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F1F0022-1D1D-4222-8925-BF78C3949AFD}"/>
              </a:ext>
            </a:extLst>
          </p:cNvPr>
          <p:cNvSpPr/>
          <p:nvPr/>
        </p:nvSpPr>
        <p:spPr>
          <a:xfrm>
            <a:off x="4323425" y="4462507"/>
            <a:ext cx="2482556"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E353F64-7599-471B-B265-4A0B2B49033F}"/>
              </a:ext>
            </a:extLst>
          </p:cNvPr>
          <p:cNvSpPr/>
          <p:nvPr/>
        </p:nvSpPr>
        <p:spPr>
          <a:xfrm>
            <a:off x="351060" y="4499321"/>
            <a:ext cx="2482557"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4B93F30-195C-4499-9DAC-EEF81112B998}"/>
              </a:ext>
            </a:extLst>
          </p:cNvPr>
          <p:cNvSpPr/>
          <p:nvPr/>
        </p:nvSpPr>
        <p:spPr>
          <a:xfrm>
            <a:off x="8291744" y="4426996"/>
            <a:ext cx="3045039" cy="10120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1D289C4-A7CA-442E-8294-AE06A8CD0A21}"/>
              </a:ext>
            </a:extLst>
          </p:cNvPr>
          <p:cNvSpPr/>
          <p:nvPr/>
        </p:nvSpPr>
        <p:spPr>
          <a:xfrm>
            <a:off x="3224652" y="807287"/>
            <a:ext cx="550416" cy="48273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6857AC9-022E-4F36-8603-58909264014A}"/>
              </a:ext>
            </a:extLst>
          </p:cNvPr>
          <p:cNvSpPr/>
          <p:nvPr/>
        </p:nvSpPr>
        <p:spPr>
          <a:xfrm>
            <a:off x="7340352" y="4745282"/>
            <a:ext cx="550416" cy="5201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9C07CE8F-D8B2-4ADF-A21F-470651B539B3}"/>
              </a:ext>
            </a:extLst>
          </p:cNvPr>
          <p:cNvSpPr/>
          <p:nvPr/>
        </p:nvSpPr>
        <p:spPr>
          <a:xfrm>
            <a:off x="1220680" y="3686451"/>
            <a:ext cx="474955" cy="56817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6A48116-AB2E-4465-86BC-DA3DDBC8400E}"/>
              </a:ext>
            </a:extLst>
          </p:cNvPr>
          <p:cNvPicPr>
            <a:picLocks noChangeAspect="1"/>
          </p:cNvPicPr>
          <p:nvPr/>
        </p:nvPicPr>
        <p:blipFill>
          <a:blip r:embed="rId2"/>
          <a:stretch>
            <a:fillRect/>
          </a:stretch>
        </p:blipFill>
        <p:spPr>
          <a:xfrm>
            <a:off x="4369686" y="580757"/>
            <a:ext cx="899713" cy="802682"/>
          </a:xfrm>
          <a:prstGeom prst="rect">
            <a:avLst/>
          </a:prstGeom>
        </p:spPr>
      </p:pic>
      <p:sp>
        <p:nvSpPr>
          <p:cNvPr id="22" name="TextBox 21">
            <a:extLst>
              <a:ext uri="{FF2B5EF4-FFF2-40B4-BE49-F238E27FC236}">
                <a16:creationId xmlns:a16="http://schemas.microsoft.com/office/drawing/2014/main" id="{236AB1EF-7986-45BA-A838-5CB1A9A3679D}"/>
              </a:ext>
            </a:extLst>
          </p:cNvPr>
          <p:cNvSpPr txBox="1"/>
          <p:nvPr/>
        </p:nvSpPr>
        <p:spPr>
          <a:xfrm>
            <a:off x="1184800" y="727969"/>
            <a:ext cx="1541061" cy="400110"/>
          </a:xfrm>
          <a:prstGeom prst="rect">
            <a:avLst/>
          </a:prstGeom>
          <a:noFill/>
        </p:spPr>
        <p:txBody>
          <a:bodyPr wrap="square" rtlCol="0">
            <a:spAutoFit/>
          </a:bodyPr>
          <a:lstStyle/>
          <a:p>
            <a:r>
              <a:rPr lang="en-US" sz="2000" dirty="0"/>
              <a:t>Introduction</a:t>
            </a:r>
            <a:endParaRPr lang="en-IN" sz="2000" dirty="0"/>
          </a:p>
        </p:txBody>
      </p:sp>
      <p:sp>
        <p:nvSpPr>
          <p:cNvPr id="29" name="TextBox 28">
            <a:extLst>
              <a:ext uri="{FF2B5EF4-FFF2-40B4-BE49-F238E27FC236}">
                <a16:creationId xmlns:a16="http://schemas.microsoft.com/office/drawing/2014/main" id="{E35A8A34-1298-45B2-8024-EABE15BA9BEF}"/>
              </a:ext>
            </a:extLst>
          </p:cNvPr>
          <p:cNvSpPr txBox="1"/>
          <p:nvPr/>
        </p:nvSpPr>
        <p:spPr>
          <a:xfrm>
            <a:off x="5296029" y="622600"/>
            <a:ext cx="1544715" cy="707886"/>
          </a:xfrm>
          <a:prstGeom prst="rect">
            <a:avLst/>
          </a:prstGeom>
          <a:noFill/>
        </p:spPr>
        <p:txBody>
          <a:bodyPr wrap="square" rtlCol="0">
            <a:spAutoFit/>
          </a:bodyPr>
          <a:lstStyle/>
          <a:p>
            <a:r>
              <a:rPr lang="en-US" sz="2000" dirty="0"/>
              <a:t>Problem Overview </a:t>
            </a:r>
            <a:endParaRPr lang="en-IN" sz="2000" dirty="0"/>
          </a:p>
        </p:txBody>
      </p:sp>
      <p:sp>
        <p:nvSpPr>
          <p:cNvPr id="30" name="TextBox 29">
            <a:extLst>
              <a:ext uri="{FF2B5EF4-FFF2-40B4-BE49-F238E27FC236}">
                <a16:creationId xmlns:a16="http://schemas.microsoft.com/office/drawing/2014/main" id="{587082AE-F53D-46B5-8ACF-CAD03A8785C1}"/>
              </a:ext>
            </a:extLst>
          </p:cNvPr>
          <p:cNvSpPr txBox="1"/>
          <p:nvPr/>
        </p:nvSpPr>
        <p:spPr>
          <a:xfrm>
            <a:off x="9142521" y="2546342"/>
            <a:ext cx="1811044" cy="707886"/>
          </a:xfrm>
          <a:prstGeom prst="rect">
            <a:avLst/>
          </a:prstGeom>
          <a:noFill/>
        </p:spPr>
        <p:txBody>
          <a:bodyPr wrap="square" rtlCol="0">
            <a:spAutoFit/>
          </a:bodyPr>
          <a:lstStyle/>
          <a:p>
            <a:r>
              <a:rPr lang="en-US" sz="2000" dirty="0"/>
              <a:t>Transforming Data </a:t>
            </a:r>
            <a:endParaRPr lang="en-IN" sz="2000" dirty="0"/>
          </a:p>
        </p:txBody>
      </p:sp>
      <p:pic>
        <p:nvPicPr>
          <p:cNvPr id="54" name="Graphic 53" descr="Bullseye">
            <a:extLst>
              <a:ext uri="{FF2B5EF4-FFF2-40B4-BE49-F238E27FC236}">
                <a16:creationId xmlns:a16="http://schemas.microsoft.com/office/drawing/2014/main" id="{36E0BCBD-1834-4CE4-96DD-820DDC2820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999" y="4561141"/>
            <a:ext cx="914400" cy="914400"/>
          </a:xfrm>
          <a:prstGeom prst="rect">
            <a:avLst/>
          </a:prstGeom>
        </p:spPr>
      </p:pic>
      <p:sp>
        <p:nvSpPr>
          <p:cNvPr id="57" name="TextBox 56">
            <a:extLst>
              <a:ext uri="{FF2B5EF4-FFF2-40B4-BE49-F238E27FC236}">
                <a16:creationId xmlns:a16="http://schemas.microsoft.com/office/drawing/2014/main" id="{6F8ACDC4-BBCC-4FAE-A382-3DE6FF3448A7}"/>
              </a:ext>
            </a:extLst>
          </p:cNvPr>
          <p:cNvSpPr txBox="1"/>
          <p:nvPr/>
        </p:nvSpPr>
        <p:spPr>
          <a:xfrm>
            <a:off x="1260399" y="4822447"/>
            <a:ext cx="1217212" cy="400110"/>
          </a:xfrm>
          <a:prstGeom prst="rect">
            <a:avLst/>
          </a:prstGeom>
          <a:noFill/>
        </p:spPr>
        <p:txBody>
          <a:bodyPr wrap="square" rtlCol="0">
            <a:spAutoFit/>
          </a:bodyPr>
          <a:lstStyle/>
          <a:p>
            <a:r>
              <a:rPr lang="en-US" dirty="0"/>
              <a:t>   </a:t>
            </a:r>
            <a:r>
              <a:rPr lang="en-US" sz="2000" dirty="0"/>
              <a:t>Result</a:t>
            </a:r>
            <a:endParaRPr lang="en-IN" sz="2000" dirty="0"/>
          </a:p>
        </p:txBody>
      </p:sp>
      <p:sp>
        <p:nvSpPr>
          <p:cNvPr id="59" name="TextBox 58">
            <a:extLst>
              <a:ext uri="{FF2B5EF4-FFF2-40B4-BE49-F238E27FC236}">
                <a16:creationId xmlns:a16="http://schemas.microsoft.com/office/drawing/2014/main" id="{948CBE75-4CC5-456D-834C-FE532671FF0C}"/>
              </a:ext>
            </a:extLst>
          </p:cNvPr>
          <p:cNvSpPr txBox="1"/>
          <p:nvPr/>
        </p:nvSpPr>
        <p:spPr>
          <a:xfrm>
            <a:off x="5207760" y="4745282"/>
            <a:ext cx="1514884" cy="400110"/>
          </a:xfrm>
          <a:prstGeom prst="rect">
            <a:avLst/>
          </a:prstGeom>
          <a:noFill/>
        </p:spPr>
        <p:txBody>
          <a:bodyPr wrap="square" rtlCol="0">
            <a:spAutoFit/>
          </a:bodyPr>
          <a:lstStyle/>
          <a:p>
            <a:r>
              <a:rPr lang="en-US" sz="2000" dirty="0"/>
              <a:t>Conclusion</a:t>
            </a:r>
            <a:r>
              <a:rPr lang="en-US" dirty="0"/>
              <a:t> </a:t>
            </a:r>
            <a:endParaRPr lang="en-IN" dirty="0"/>
          </a:p>
        </p:txBody>
      </p:sp>
      <p:sp>
        <p:nvSpPr>
          <p:cNvPr id="60" name="TextBox 59">
            <a:extLst>
              <a:ext uri="{FF2B5EF4-FFF2-40B4-BE49-F238E27FC236}">
                <a16:creationId xmlns:a16="http://schemas.microsoft.com/office/drawing/2014/main" id="{32C5AF1A-F631-47CF-AFEC-801E95DDEECD}"/>
              </a:ext>
            </a:extLst>
          </p:cNvPr>
          <p:cNvSpPr txBox="1"/>
          <p:nvPr/>
        </p:nvSpPr>
        <p:spPr>
          <a:xfrm>
            <a:off x="9075931" y="4719652"/>
            <a:ext cx="2249013" cy="400110"/>
          </a:xfrm>
          <a:prstGeom prst="rect">
            <a:avLst/>
          </a:prstGeom>
          <a:noFill/>
        </p:spPr>
        <p:txBody>
          <a:bodyPr wrap="square" rtlCol="0">
            <a:spAutoFit/>
          </a:bodyPr>
          <a:lstStyle/>
          <a:p>
            <a:r>
              <a:rPr lang="en-US" sz="2000" dirty="0"/>
              <a:t>Recommendations</a:t>
            </a:r>
            <a:endParaRPr lang="en-IN" sz="2000" dirty="0"/>
          </a:p>
        </p:txBody>
      </p:sp>
      <p:sp>
        <p:nvSpPr>
          <p:cNvPr id="61" name="TextBox 60">
            <a:extLst>
              <a:ext uri="{FF2B5EF4-FFF2-40B4-BE49-F238E27FC236}">
                <a16:creationId xmlns:a16="http://schemas.microsoft.com/office/drawing/2014/main" id="{84C2B506-9F17-4021-A327-34DD3D150F08}"/>
              </a:ext>
            </a:extLst>
          </p:cNvPr>
          <p:cNvSpPr txBox="1"/>
          <p:nvPr/>
        </p:nvSpPr>
        <p:spPr>
          <a:xfrm>
            <a:off x="9191347" y="622600"/>
            <a:ext cx="1961965" cy="707886"/>
          </a:xfrm>
          <a:prstGeom prst="rect">
            <a:avLst/>
          </a:prstGeom>
          <a:noFill/>
        </p:spPr>
        <p:txBody>
          <a:bodyPr wrap="square" rtlCol="0">
            <a:spAutoFit/>
          </a:bodyPr>
          <a:lstStyle/>
          <a:p>
            <a:r>
              <a:rPr lang="en-US" sz="2000" dirty="0"/>
              <a:t>Data Standardization </a:t>
            </a:r>
            <a:endParaRPr lang="en-IN" sz="2000" dirty="0"/>
          </a:p>
        </p:txBody>
      </p:sp>
      <p:sp>
        <p:nvSpPr>
          <p:cNvPr id="62" name="TextBox 61">
            <a:extLst>
              <a:ext uri="{FF2B5EF4-FFF2-40B4-BE49-F238E27FC236}">
                <a16:creationId xmlns:a16="http://schemas.microsoft.com/office/drawing/2014/main" id="{018CDD4C-FE37-4420-BECC-E4AFD13C2A59}"/>
              </a:ext>
            </a:extLst>
          </p:cNvPr>
          <p:cNvSpPr txBox="1"/>
          <p:nvPr/>
        </p:nvSpPr>
        <p:spPr>
          <a:xfrm>
            <a:off x="5207760" y="2625199"/>
            <a:ext cx="1776480" cy="707886"/>
          </a:xfrm>
          <a:prstGeom prst="rect">
            <a:avLst/>
          </a:prstGeom>
          <a:noFill/>
        </p:spPr>
        <p:txBody>
          <a:bodyPr wrap="square" rtlCol="0">
            <a:spAutoFit/>
          </a:bodyPr>
          <a:lstStyle/>
          <a:p>
            <a:r>
              <a:rPr lang="en-US" sz="2000" dirty="0"/>
              <a:t>Data Visualizations </a:t>
            </a:r>
            <a:endParaRPr lang="en-IN" sz="2000" dirty="0"/>
          </a:p>
        </p:txBody>
      </p:sp>
      <p:sp>
        <p:nvSpPr>
          <p:cNvPr id="65" name="TextBox 64">
            <a:extLst>
              <a:ext uri="{FF2B5EF4-FFF2-40B4-BE49-F238E27FC236}">
                <a16:creationId xmlns:a16="http://schemas.microsoft.com/office/drawing/2014/main" id="{0551CEE9-7E3C-47EB-A8DE-A7AE9F3208D4}"/>
              </a:ext>
            </a:extLst>
          </p:cNvPr>
          <p:cNvSpPr txBox="1"/>
          <p:nvPr/>
        </p:nvSpPr>
        <p:spPr>
          <a:xfrm>
            <a:off x="1126196" y="2659859"/>
            <a:ext cx="1689504" cy="707886"/>
          </a:xfrm>
          <a:prstGeom prst="rect">
            <a:avLst/>
          </a:prstGeom>
          <a:noFill/>
        </p:spPr>
        <p:txBody>
          <a:bodyPr wrap="square" rtlCol="0">
            <a:spAutoFit/>
          </a:bodyPr>
          <a:lstStyle/>
          <a:p>
            <a:r>
              <a:rPr lang="en-US" sz="2000" dirty="0"/>
              <a:t>Steps Performed </a:t>
            </a:r>
            <a:endParaRPr lang="en-IN" sz="2000" dirty="0"/>
          </a:p>
        </p:txBody>
      </p:sp>
      <p:pic>
        <p:nvPicPr>
          <p:cNvPr id="67" name="Graphic 66" descr="Database">
            <a:extLst>
              <a:ext uri="{FF2B5EF4-FFF2-40B4-BE49-F238E27FC236}">
                <a16:creationId xmlns:a16="http://schemas.microsoft.com/office/drawing/2014/main" id="{4F27AA04-7391-4894-A6C6-A543D48D3C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2099" y="524829"/>
            <a:ext cx="840422" cy="914400"/>
          </a:xfrm>
          <a:prstGeom prst="rect">
            <a:avLst/>
          </a:prstGeom>
        </p:spPr>
      </p:pic>
      <p:pic>
        <p:nvPicPr>
          <p:cNvPr id="69" name="Graphic 68" descr="Venn diagram">
            <a:extLst>
              <a:ext uri="{FF2B5EF4-FFF2-40B4-BE49-F238E27FC236}">
                <a16:creationId xmlns:a16="http://schemas.microsoft.com/office/drawing/2014/main" id="{E739A741-FBFC-45D3-BB30-A4A7ABB807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6591" y="2484141"/>
            <a:ext cx="914400" cy="914400"/>
          </a:xfrm>
          <a:prstGeom prst="rect">
            <a:avLst/>
          </a:prstGeom>
        </p:spPr>
      </p:pic>
      <p:pic>
        <p:nvPicPr>
          <p:cNvPr id="71" name="Graphic 70" descr="Presentation with bar chart">
            <a:extLst>
              <a:ext uri="{FF2B5EF4-FFF2-40B4-BE49-F238E27FC236}">
                <a16:creationId xmlns:a16="http://schemas.microsoft.com/office/drawing/2014/main" id="{BBEDE829-6472-4373-A093-5D9284A72B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73858" y="2551830"/>
            <a:ext cx="914400" cy="914400"/>
          </a:xfrm>
          <a:prstGeom prst="rect">
            <a:avLst/>
          </a:prstGeom>
        </p:spPr>
      </p:pic>
      <p:pic>
        <p:nvPicPr>
          <p:cNvPr id="73" name="Graphic 72" descr="Checklist">
            <a:extLst>
              <a:ext uri="{FF2B5EF4-FFF2-40B4-BE49-F238E27FC236}">
                <a16:creationId xmlns:a16="http://schemas.microsoft.com/office/drawing/2014/main" id="{1E3CEABE-76A3-4FB5-985D-DCD3D77CFB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2057" y="2551830"/>
            <a:ext cx="914400" cy="914400"/>
          </a:xfrm>
          <a:prstGeom prst="rect">
            <a:avLst/>
          </a:prstGeom>
        </p:spPr>
      </p:pic>
      <p:pic>
        <p:nvPicPr>
          <p:cNvPr id="79" name="Graphic 78" descr="Connections">
            <a:extLst>
              <a:ext uri="{FF2B5EF4-FFF2-40B4-BE49-F238E27FC236}">
                <a16:creationId xmlns:a16="http://schemas.microsoft.com/office/drawing/2014/main" id="{FC972418-1DB3-4DD4-A687-51B3292095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93360" y="4462507"/>
            <a:ext cx="914400" cy="914400"/>
          </a:xfrm>
          <a:prstGeom prst="rect">
            <a:avLst/>
          </a:prstGeom>
        </p:spPr>
      </p:pic>
      <p:pic>
        <p:nvPicPr>
          <p:cNvPr id="81" name="Graphic 80" descr="Person with idea">
            <a:extLst>
              <a:ext uri="{FF2B5EF4-FFF2-40B4-BE49-F238E27FC236}">
                <a16:creationId xmlns:a16="http://schemas.microsoft.com/office/drawing/2014/main" id="{F897BC26-B39C-4E9D-93EE-B1710C2B680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65110" y="4451537"/>
            <a:ext cx="914400" cy="914400"/>
          </a:xfrm>
          <a:prstGeom prst="rect">
            <a:avLst/>
          </a:prstGeom>
        </p:spPr>
      </p:pic>
      <p:pic>
        <p:nvPicPr>
          <p:cNvPr id="83" name="Graphic 82" descr="Eye">
            <a:extLst>
              <a:ext uri="{FF2B5EF4-FFF2-40B4-BE49-F238E27FC236}">
                <a16:creationId xmlns:a16="http://schemas.microsoft.com/office/drawing/2014/main" id="{2F41607F-C2A6-49E7-B9FB-B989E08A4A7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6664" y="496169"/>
            <a:ext cx="914400" cy="914400"/>
          </a:xfrm>
          <a:prstGeom prst="rect">
            <a:avLst/>
          </a:prstGeom>
        </p:spPr>
      </p:pic>
    </p:spTree>
    <p:extLst>
      <p:ext uri="{BB962C8B-B14F-4D97-AF65-F5344CB8AC3E}">
        <p14:creationId xmlns:p14="http://schemas.microsoft.com/office/powerpoint/2010/main" val="2570788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81568E-0DAE-4D1D-A433-A74D7CB8D5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1081" y="71021"/>
            <a:ext cx="7770920" cy="5948039"/>
          </a:xfrm>
          <a:prstGeom prst="rect">
            <a:avLst/>
          </a:prstGeom>
          <a:noFill/>
          <a:ln>
            <a:noFill/>
          </a:ln>
        </p:spPr>
      </p:pic>
      <p:sp>
        <p:nvSpPr>
          <p:cNvPr id="3" name="TextBox 2">
            <a:extLst>
              <a:ext uri="{FF2B5EF4-FFF2-40B4-BE49-F238E27FC236}">
                <a16:creationId xmlns:a16="http://schemas.microsoft.com/office/drawing/2014/main" id="{F5E263BC-B6E5-4BE9-AC02-70BE6101336B}"/>
              </a:ext>
            </a:extLst>
          </p:cNvPr>
          <p:cNvSpPr txBox="1"/>
          <p:nvPr/>
        </p:nvSpPr>
        <p:spPr>
          <a:xfrm>
            <a:off x="106532" y="1429305"/>
            <a:ext cx="4243525" cy="3816429"/>
          </a:xfrm>
          <a:prstGeom prst="rect">
            <a:avLst/>
          </a:prstGeom>
          <a:noFill/>
        </p:spPr>
        <p:txBody>
          <a:bodyPr wrap="square" rtlCol="0">
            <a:spAutoFit/>
          </a:bodyPr>
          <a:lstStyle/>
          <a:p>
            <a:pPr marL="285750" indent="-285750">
              <a:buFont typeface="Arial" panose="020B0604020202020204" pitchFamily="34" charset="0"/>
              <a:buChar char="•"/>
            </a:pPr>
            <a:r>
              <a:rPr lang="en-IN" sz="2800" dirty="0">
                <a:effectLst/>
                <a:latin typeface="Calibri" panose="020F0502020204030204" pitchFamily="34" charset="0"/>
                <a:ea typeface="Times New Roman" panose="02020603050405020304" pitchFamily="18" charset="0"/>
                <a:cs typeface="Calibri" panose="020F0502020204030204" pitchFamily="34" charset="0"/>
              </a:rPr>
              <a:t>We can find the accuracy of the predicted result by interpreting the confusion matrix. By above output, we can interpret that 21+170= 191 (Correct Output) and 15+16= 31(Incorrect Output).</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60346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2EE95F-A9A4-47A6-AE8C-7F36FA8F0D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80879" y="0"/>
            <a:ext cx="7611122" cy="6054571"/>
          </a:xfrm>
          <a:prstGeom prst="rect">
            <a:avLst/>
          </a:prstGeom>
          <a:noFill/>
          <a:ln>
            <a:noFill/>
          </a:ln>
        </p:spPr>
      </p:pic>
      <p:sp>
        <p:nvSpPr>
          <p:cNvPr id="4" name="TextBox 3">
            <a:extLst>
              <a:ext uri="{FF2B5EF4-FFF2-40B4-BE49-F238E27FC236}">
                <a16:creationId xmlns:a16="http://schemas.microsoft.com/office/drawing/2014/main" id="{F36C2879-ACC7-4127-A5C2-1F1A2D1F20DE}"/>
              </a:ext>
            </a:extLst>
          </p:cNvPr>
          <p:cNvSpPr txBox="1"/>
          <p:nvPr/>
        </p:nvSpPr>
        <p:spPr>
          <a:xfrm>
            <a:off x="310719" y="2228671"/>
            <a:ext cx="4270160" cy="1200329"/>
          </a:xfrm>
          <a:prstGeom prst="rect">
            <a:avLst/>
          </a:prstGeom>
          <a:noFill/>
        </p:spPr>
        <p:txBody>
          <a:bodyPr wrap="square" rtlCol="0">
            <a:spAutoFit/>
          </a:bodyPr>
          <a:lstStyle/>
          <a:p>
            <a:r>
              <a:rPr lang="en-IN" sz="3600" dirty="0">
                <a:effectLst/>
                <a:latin typeface="Calibri" panose="020F0502020204030204" pitchFamily="34" charset="0"/>
                <a:ea typeface="Times New Roman" panose="02020603050405020304" pitchFamily="18" charset="0"/>
                <a:cs typeface="Calibri" panose="020F0502020204030204" pitchFamily="34" charset="0"/>
              </a:rPr>
              <a:t>Implementation of </a:t>
            </a:r>
          </a:p>
          <a:p>
            <a:r>
              <a:rPr lang="en-IN" sz="3600" dirty="0">
                <a:latin typeface="Calibri" panose="020F0502020204030204" pitchFamily="34" charset="0"/>
                <a:ea typeface="Times New Roman" panose="02020603050405020304" pitchFamily="18" charset="0"/>
                <a:cs typeface="Calibri" panose="020F0502020204030204" pitchFamily="34" charset="0"/>
              </a:rPr>
              <a:t>Random Forest .</a:t>
            </a:r>
            <a:r>
              <a:rPr lang="en-IN" sz="3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2642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0D028-6B15-4EE0-84A6-230A289B95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6703" y="111154"/>
            <a:ext cx="6755907" cy="5685963"/>
          </a:xfrm>
          <a:prstGeom prst="rect">
            <a:avLst/>
          </a:prstGeom>
          <a:noFill/>
          <a:ln>
            <a:noFill/>
          </a:ln>
        </p:spPr>
      </p:pic>
      <p:sp>
        <p:nvSpPr>
          <p:cNvPr id="3" name="TextBox 2">
            <a:extLst>
              <a:ext uri="{FF2B5EF4-FFF2-40B4-BE49-F238E27FC236}">
                <a16:creationId xmlns:a16="http://schemas.microsoft.com/office/drawing/2014/main" id="{C7C620E6-ACD0-4F3D-AADA-A1A8A67EC2F7}"/>
              </a:ext>
            </a:extLst>
          </p:cNvPr>
          <p:cNvSpPr txBox="1"/>
          <p:nvPr/>
        </p:nvSpPr>
        <p:spPr>
          <a:xfrm>
            <a:off x="559293" y="1242874"/>
            <a:ext cx="3994952" cy="4678204"/>
          </a:xfrm>
          <a:prstGeom prst="rect">
            <a:avLst/>
          </a:prstGeom>
          <a:noFill/>
        </p:spPr>
        <p:txBody>
          <a:bodyPr wrap="square" rtlCol="0">
            <a:spAutoFit/>
          </a:bodyPr>
          <a:lstStyle/>
          <a:p>
            <a:pPr marL="285750" indent="-285750">
              <a:buFont typeface="Arial" panose="020B0604020202020204" pitchFamily="34" charset="0"/>
              <a:buChar char="•"/>
            </a:pPr>
            <a:r>
              <a:rPr lang="en-IN" sz="2800" dirty="0">
                <a:effectLst/>
                <a:latin typeface="Calibri" panose="020F0502020204030204" pitchFamily="34" charset="0"/>
                <a:ea typeface="Times New Roman" panose="02020603050405020304" pitchFamily="18" charset="0"/>
                <a:cs typeface="Calibri" panose="020F0502020204030204" pitchFamily="34" charset="0"/>
              </a:rPr>
              <a:t>We can find the accuracy of the predicted result by interpreting the confusion matrix. By the  output, we can interpret that 19+180= 199 (Correct Output) and 5+18= 23(Incorrect Output).</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70272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AF06B3-923B-4CBE-9606-D911295F4E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56917" y="0"/>
            <a:ext cx="6235083" cy="2805343"/>
          </a:xfrm>
          <a:prstGeom prst="rect">
            <a:avLst/>
          </a:prstGeom>
          <a:noFill/>
          <a:ln>
            <a:noFill/>
          </a:ln>
        </p:spPr>
      </p:pic>
      <p:pic>
        <p:nvPicPr>
          <p:cNvPr id="3" name="Picture 2">
            <a:extLst>
              <a:ext uri="{FF2B5EF4-FFF2-40B4-BE49-F238E27FC236}">
                <a16:creationId xmlns:a16="http://schemas.microsoft.com/office/drawing/2014/main" id="{5233A223-FA1C-4617-998E-9624D95011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6917" y="2991775"/>
            <a:ext cx="6235083" cy="3089428"/>
          </a:xfrm>
          <a:prstGeom prst="rect">
            <a:avLst/>
          </a:prstGeom>
          <a:noFill/>
          <a:ln>
            <a:noFill/>
          </a:ln>
        </p:spPr>
      </p:pic>
      <p:sp>
        <p:nvSpPr>
          <p:cNvPr id="5" name="TextBox 4">
            <a:extLst>
              <a:ext uri="{FF2B5EF4-FFF2-40B4-BE49-F238E27FC236}">
                <a16:creationId xmlns:a16="http://schemas.microsoft.com/office/drawing/2014/main" id="{8FF0D653-7EEB-4B61-9A79-58FAE36A04AF}"/>
              </a:ext>
            </a:extLst>
          </p:cNvPr>
          <p:cNvSpPr txBox="1"/>
          <p:nvPr/>
        </p:nvSpPr>
        <p:spPr>
          <a:xfrm>
            <a:off x="612560" y="2469143"/>
            <a:ext cx="4651898"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Viewed the Test data set </a:t>
            </a:r>
            <a:endParaRPr lang="en-IN" sz="3200" dirty="0"/>
          </a:p>
        </p:txBody>
      </p:sp>
    </p:spTree>
    <p:extLst>
      <p:ext uri="{BB962C8B-B14F-4D97-AF65-F5344CB8AC3E}">
        <p14:creationId xmlns:p14="http://schemas.microsoft.com/office/powerpoint/2010/main" val="309676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A18096-4B80-448C-9895-495E230D24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40676" y="0"/>
            <a:ext cx="7451324" cy="2752077"/>
          </a:xfrm>
          <a:prstGeom prst="rect">
            <a:avLst/>
          </a:prstGeom>
          <a:noFill/>
          <a:ln>
            <a:noFill/>
          </a:ln>
        </p:spPr>
      </p:pic>
      <p:pic>
        <p:nvPicPr>
          <p:cNvPr id="3" name="Picture 2">
            <a:extLst>
              <a:ext uri="{FF2B5EF4-FFF2-40B4-BE49-F238E27FC236}">
                <a16:creationId xmlns:a16="http://schemas.microsoft.com/office/drawing/2014/main" id="{5768792E-C5CA-4AD1-93CE-06B93E76F5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40676" y="2994733"/>
            <a:ext cx="7451324" cy="3015449"/>
          </a:xfrm>
          <a:prstGeom prst="rect">
            <a:avLst/>
          </a:prstGeom>
          <a:noFill/>
          <a:ln>
            <a:noFill/>
          </a:ln>
        </p:spPr>
      </p:pic>
      <p:sp>
        <p:nvSpPr>
          <p:cNvPr id="4" name="TextBox 3">
            <a:extLst>
              <a:ext uri="{FF2B5EF4-FFF2-40B4-BE49-F238E27FC236}">
                <a16:creationId xmlns:a16="http://schemas.microsoft.com/office/drawing/2014/main" id="{CE7B877E-5573-4AA2-B063-03C6E03AD00F}"/>
              </a:ext>
            </a:extLst>
          </p:cNvPr>
          <p:cNvSpPr txBox="1"/>
          <p:nvPr/>
        </p:nvSpPr>
        <p:spPr>
          <a:xfrm>
            <a:off x="532659" y="2059619"/>
            <a:ext cx="3515558"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Compared the Actual &amp; Predicted output</a:t>
            </a:r>
            <a:endParaRPr lang="en-IN" sz="3200" dirty="0"/>
          </a:p>
        </p:txBody>
      </p:sp>
    </p:spTree>
    <p:extLst>
      <p:ext uri="{BB962C8B-B14F-4D97-AF65-F5344CB8AC3E}">
        <p14:creationId xmlns:p14="http://schemas.microsoft.com/office/powerpoint/2010/main" val="2505405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7145-9E84-40B9-90C0-900AE81824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6121" y="123640"/>
            <a:ext cx="11019755" cy="1714037"/>
          </a:xfrm>
          <a:prstGeom prst="rect">
            <a:avLst/>
          </a:prstGeom>
          <a:noFill/>
          <a:ln>
            <a:noFill/>
          </a:ln>
        </p:spPr>
      </p:pic>
      <p:pic>
        <p:nvPicPr>
          <p:cNvPr id="4" name="Picture 3">
            <a:extLst>
              <a:ext uri="{FF2B5EF4-FFF2-40B4-BE49-F238E27FC236}">
                <a16:creationId xmlns:a16="http://schemas.microsoft.com/office/drawing/2014/main" id="{A2AC7651-1054-407C-B45C-B27D48DF91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121" y="2065585"/>
            <a:ext cx="11019755" cy="3935720"/>
          </a:xfrm>
          <a:prstGeom prst="rect">
            <a:avLst/>
          </a:prstGeom>
          <a:noFill/>
          <a:ln>
            <a:noFill/>
          </a:ln>
        </p:spPr>
      </p:pic>
    </p:spTree>
    <p:extLst>
      <p:ext uri="{BB962C8B-B14F-4D97-AF65-F5344CB8AC3E}">
        <p14:creationId xmlns:p14="http://schemas.microsoft.com/office/powerpoint/2010/main" val="4088326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8CBC24-688D-4F50-815E-279CA6E433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788" y="157255"/>
            <a:ext cx="10438429" cy="5923949"/>
          </a:xfrm>
          <a:prstGeom prst="rect">
            <a:avLst/>
          </a:prstGeom>
          <a:noFill/>
          <a:ln>
            <a:noFill/>
          </a:ln>
        </p:spPr>
      </p:pic>
    </p:spTree>
    <p:extLst>
      <p:ext uri="{BB962C8B-B14F-4D97-AF65-F5344CB8AC3E}">
        <p14:creationId xmlns:p14="http://schemas.microsoft.com/office/powerpoint/2010/main" val="386440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09942B-5C00-4C1C-B272-C95F739D46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76691" y="106531"/>
            <a:ext cx="7815309" cy="5868140"/>
          </a:xfrm>
          <a:prstGeom prst="rect">
            <a:avLst/>
          </a:prstGeom>
          <a:noFill/>
          <a:ln>
            <a:noFill/>
          </a:ln>
        </p:spPr>
      </p:pic>
      <p:sp>
        <p:nvSpPr>
          <p:cNvPr id="3" name="TextBox 2">
            <a:extLst>
              <a:ext uri="{FF2B5EF4-FFF2-40B4-BE49-F238E27FC236}">
                <a16:creationId xmlns:a16="http://schemas.microsoft.com/office/drawing/2014/main" id="{40A51566-648B-40A5-95B5-6315D15FAE07}"/>
              </a:ext>
            </a:extLst>
          </p:cNvPr>
          <p:cNvSpPr txBox="1"/>
          <p:nvPr/>
        </p:nvSpPr>
        <p:spPr>
          <a:xfrm>
            <a:off x="612559" y="2351782"/>
            <a:ext cx="3444536"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Feature Importance </a:t>
            </a:r>
            <a:endParaRPr lang="en-IN" sz="3200" dirty="0"/>
          </a:p>
        </p:txBody>
      </p:sp>
    </p:spTree>
    <p:extLst>
      <p:ext uri="{BB962C8B-B14F-4D97-AF65-F5344CB8AC3E}">
        <p14:creationId xmlns:p14="http://schemas.microsoft.com/office/powerpoint/2010/main" val="272297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8F4F9DD-A7D5-4666-B199-C7EEA29DEA20}"/>
              </a:ext>
            </a:extLst>
          </p:cNvPr>
          <p:cNvGraphicFramePr>
            <a:graphicFrameLocks noGrp="1"/>
          </p:cNvGraphicFramePr>
          <p:nvPr>
            <p:extLst>
              <p:ext uri="{D42A27DB-BD31-4B8C-83A1-F6EECF244321}">
                <p14:modId xmlns:p14="http://schemas.microsoft.com/office/powerpoint/2010/main" val="46878633"/>
              </p:ext>
            </p:extLst>
          </p:nvPr>
        </p:nvGraphicFramePr>
        <p:xfrm>
          <a:off x="2028053" y="2360001"/>
          <a:ext cx="8784950" cy="2849464"/>
        </p:xfrm>
        <a:graphic>
          <a:graphicData uri="http://schemas.openxmlformats.org/drawingml/2006/table">
            <a:tbl>
              <a:tblPr firstRow="1" bandRow="1">
                <a:tableStyleId>{F5AB1C69-6EDB-4FF4-983F-18BD219EF322}</a:tableStyleId>
              </a:tblPr>
              <a:tblGrid>
                <a:gridCol w="1181278">
                  <a:extLst>
                    <a:ext uri="{9D8B030D-6E8A-4147-A177-3AD203B41FA5}">
                      <a16:colId xmlns:a16="http://schemas.microsoft.com/office/drawing/2014/main" val="2944950470"/>
                    </a:ext>
                  </a:extLst>
                </a:gridCol>
                <a:gridCol w="4675356">
                  <a:extLst>
                    <a:ext uri="{9D8B030D-6E8A-4147-A177-3AD203B41FA5}">
                      <a16:colId xmlns:a16="http://schemas.microsoft.com/office/drawing/2014/main" val="1595908823"/>
                    </a:ext>
                  </a:extLst>
                </a:gridCol>
                <a:gridCol w="2928316">
                  <a:extLst>
                    <a:ext uri="{9D8B030D-6E8A-4147-A177-3AD203B41FA5}">
                      <a16:colId xmlns:a16="http://schemas.microsoft.com/office/drawing/2014/main" val="3866079095"/>
                    </a:ext>
                  </a:extLst>
                </a:gridCol>
              </a:tblGrid>
              <a:tr h="892996">
                <a:tc>
                  <a:txBody>
                    <a:bodyPr/>
                    <a:lstStyle/>
                    <a:p>
                      <a:pPr algn="ctr"/>
                      <a:r>
                        <a:rPr lang="en-US" dirty="0"/>
                        <a:t>Serial</a:t>
                      </a:r>
                    </a:p>
                    <a:p>
                      <a:pPr algn="ctr"/>
                      <a:r>
                        <a:rPr lang="en-US" dirty="0"/>
                        <a:t>No</a:t>
                      </a:r>
                    </a:p>
                    <a:p>
                      <a:pPr algn="ctr"/>
                      <a:endParaRPr lang="en-IN" dirty="0"/>
                    </a:p>
                  </a:txBody>
                  <a:tcPr/>
                </a:tc>
                <a:tc>
                  <a:txBody>
                    <a:bodyPr/>
                    <a:lstStyle/>
                    <a:p>
                      <a:pPr algn="ctr"/>
                      <a:r>
                        <a:rPr lang="en-US" dirty="0"/>
                        <a:t>Model Name </a:t>
                      </a:r>
                      <a:endParaRPr lang="en-IN" dirty="0"/>
                    </a:p>
                  </a:txBody>
                  <a:tcPr/>
                </a:tc>
                <a:tc>
                  <a:txBody>
                    <a:bodyPr/>
                    <a:lstStyle/>
                    <a:p>
                      <a:pPr algn="ctr"/>
                      <a:r>
                        <a:rPr lang="en-US" dirty="0"/>
                        <a:t>Accuracy</a:t>
                      </a:r>
                      <a:endParaRPr lang="en-IN" dirty="0"/>
                    </a:p>
                  </a:txBody>
                  <a:tcPr/>
                </a:tc>
                <a:extLst>
                  <a:ext uri="{0D108BD9-81ED-4DB2-BD59-A6C34878D82A}">
                    <a16:rowId xmlns:a16="http://schemas.microsoft.com/office/drawing/2014/main" val="1588097238"/>
                  </a:ext>
                </a:extLst>
              </a:tr>
              <a:tr h="563464">
                <a:tc>
                  <a:txBody>
                    <a:bodyPr/>
                    <a:lstStyle/>
                    <a:p>
                      <a:pPr algn="ctr"/>
                      <a:r>
                        <a:rPr lang="en-US" dirty="0"/>
                        <a:t>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Random Forest Classifier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89.63963964</a:t>
                      </a:r>
                      <a:endParaRPr lang="en-IN" dirty="0"/>
                    </a:p>
                  </a:txBody>
                  <a:tcPr/>
                </a:tc>
                <a:extLst>
                  <a:ext uri="{0D108BD9-81ED-4DB2-BD59-A6C34878D82A}">
                    <a16:rowId xmlns:a16="http://schemas.microsoft.com/office/drawing/2014/main" val="300616899"/>
                  </a:ext>
                </a:extLst>
              </a:tr>
              <a:tr h="357199">
                <a:tc>
                  <a:txBody>
                    <a:bodyPr/>
                    <a:lstStyle/>
                    <a:p>
                      <a:pPr algn="ctr"/>
                      <a:r>
                        <a:rPr lang="en-US" dirty="0"/>
                        <a:t>2</a:t>
                      </a:r>
                      <a:endParaRPr lang="en-IN" dirty="0"/>
                    </a:p>
                  </a:txBody>
                  <a:tcPr/>
                </a:tc>
                <a:tc>
                  <a:txBody>
                    <a:bodyPr/>
                    <a:lstStyle/>
                    <a:p>
                      <a:pPr algn="ctr"/>
                      <a:r>
                        <a:rPr lang="en-US" dirty="0"/>
                        <a:t>Decision Tree</a:t>
                      </a:r>
                      <a:endParaRPr lang="en-IN" dirty="0"/>
                    </a:p>
                  </a:txBody>
                  <a:tcPr/>
                </a:tc>
                <a:tc>
                  <a:txBody>
                    <a:bodyPr/>
                    <a:lstStyle/>
                    <a:p>
                      <a:pPr algn="ctr"/>
                      <a:r>
                        <a:rPr lang="en-US" dirty="0"/>
                        <a:t>85.58558559</a:t>
                      </a:r>
                      <a:endParaRPr lang="en-IN" dirty="0"/>
                    </a:p>
                  </a:txBody>
                  <a:tcPr/>
                </a:tc>
                <a:extLst>
                  <a:ext uri="{0D108BD9-81ED-4DB2-BD59-A6C34878D82A}">
                    <a16:rowId xmlns:a16="http://schemas.microsoft.com/office/drawing/2014/main" val="3671873788"/>
                  </a:ext>
                </a:extLst>
              </a:tr>
              <a:tr h="357199">
                <a:tc>
                  <a:txBody>
                    <a:bodyPr/>
                    <a:lstStyle/>
                    <a:p>
                      <a:pPr algn="ctr"/>
                      <a:r>
                        <a:rPr lang="en-US" dirty="0"/>
                        <a:t>3</a:t>
                      </a:r>
                      <a:endParaRPr lang="en-IN" dirty="0"/>
                    </a:p>
                  </a:txBody>
                  <a:tcPr/>
                </a:tc>
                <a:tc>
                  <a:txBody>
                    <a:bodyPr/>
                    <a:lstStyle/>
                    <a:p>
                      <a:pPr algn="ctr"/>
                      <a:r>
                        <a:rPr lang="en-US" dirty="0"/>
                        <a:t>ADA Boost</a:t>
                      </a:r>
                      <a:endParaRPr lang="en-IN" dirty="0"/>
                    </a:p>
                  </a:txBody>
                  <a:tcPr/>
                </a:tc>
                <a:tc>
                  <a:txBody>
                    <a:bodyPr/>
                    <a:lstStyle/>
                    <a:p>
                      <a:pPr algn="ctr"/>
                      <a:r>
                        <a:rPr lang="en-US" dirty="0"/>
                        <a:t>86.03603604</a:t>
                      </a:r>
                      <a:endParaRPr lang="en-IN" dirty="0"/>
                    </a:p>
                  </a:txBody>
                  <a:tcPr/>
                </a:tc>
                <a:extLst>
                  <a:ext uri="{0D108BD9-81ED-4DB2-BD59-A6C34878D82A}">
                    <a16:rowId xmlns:a16="http://schemas.microsoft.com/office/drawing/2014/main" val="2301900077"/>
                  </a:ext>
                </a:extLst>
              </a:tr>
              <a:tr h="563464">
                <a:tc>
                  <a:txBody>
                    <a:bodyPr/>
                    <a:lstStyle/>
                    <a:p>
                      <a:pPr algn="ctr"/>
                      <a:r>
                        <a:rPr lang="en-US" dirty="0"/>
                        <a:t>4</a:t>
                      </a:r>
                      <a:endParaRPr lang="en-IN" dirty="0"/>
                    </a:p>
                  </a:txBody>
                  <a:tcPr/>
                </a:tc>
                <a:tc>
                  <a:txBody>
                    <a:bodyPr/>
                    <a:lstStyle/>
                    <a:p>
                      <a:pPr algn="ctr"/>
                      <a:r>
                        <a:rPr lang="en-US" dirty="0"/>
                        <a:t>Logistic Regression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85.13513514</a:t>
                      </a:r>
                      <a:endParaRPr lang="en-IN" dirty="0"/>
                    </a:p>
                    <a:p>
                      <a:pPr algn="ctr"/>
                      <a:endParaRPr lang="en-IN" dirty="0"/>
                    </a:p>
                  </a:txBody>
                  <a:tcPr/>
                </a:tc>
                <a:extLst>
                  <a:ext uri="{0D108BD9-81ED-4DB2-BD59-A6C34878D82A}">
                    <a16:rowId xmlns:a16="http://schemas.microsoft.com/office/drawing/2014/main" val="2499646327"/>
                  </a:ext>
                </a:extLst>
              </a:tr>
            </a:tbl>
          </a:graphicData>
        </a:graphic>
      </p:graphicFrame>
      <p:sp>
        <p:nvSpPr>
          <p:cNvPr id="6" name="TextBox 5">
            <a:extLst>
              <a:ext uri="{FF2B5EF4-FFF2-40B4-BE49-F238E27FC236}">
                <a16:creationId xmlns:a16="http://schemas.microsoft.com/office/drawing/2014/main" id="{1EB7B030-B770-46D6-AB69-84C52D61ECCC}"/>
              </a:ext>
            </a:extLst>
          </p:cNvPr>
          <p:cNvSpPr txBox="1"/>
          <p:nvPr/>
        </p:nvSpPr>
        <p:spPr>
          <a:xfrm>
            <a:off x="1894887" y="1363617"/>
            <a:ext cx="9211078" cy="584775"/>
          </a:xfrm>
          <a:prstGeom prst="rect">
            <a:avLst/>
          </a:prstGeom>
          <a:noFill/>
        </p:spPr>
        <p:txBody>
          <a:bodyPr wrap="square" rtlCol="0">
            <a:spAutoFit/>
          </a:bodyPr>
          <a:lstStyle/>
          <a:p>
            <a:r>
              <a:rPr lang="en-US" sz="3200" dirty="0"/>
              <a:t>Why we have selected the Random Forest Classifier ?</a:t>
            </a:r>
            <a:endParaRPr lang="en-IN" sz="3200" dirty="0"/>
          </a:p>
        </p:txBody>
      </p:sp>
      <p:pic>
        <p:nvPicPr>
          <p:cNvPr id="4" name="Graphic 3" descr="Bullseye">
            <a:extLst>
              <a:ext uri="{FF2B5EF4-FFF2-40B4-BE49-F238E27FC236}">
                <a16:creationId xmlns:a16="http://schemas.microsoft.com/office/drawing/2014/main" id="{1E76E2D4-BFEF-4096-8F58-FB505F854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1051" y="37608"/>
            <a:ext cx="914400" cy="914400"/>
          </a:xfrm>
          <a:prstGeom prst="rect">
            <a:avLst/>
          </a:prstGeom>
        </p:spPr>
      </p:pic>
      <p:sp>
        <p:nvSpPr>
          <p:cNvPr id="2" name="TextBox 1">
            <a:extLst>
              <a:ext uri="{FF2B5EF4-FFF2-40B4-BE49-F238E27FC236}">
                <a16:creationId xmlns:a16="http://schemas.microsoft.com/office/drawing/2014/main" id="{BD17548C-3992-4222-A29C-B8FEEE3185C3}"/>
              </a:ext>
            </a:extLst>
          </p:cNvPr>
          <p:cNvSpPr txBox="1"/>
          <p:nvPr/>
        </p:nvSpPr>
        <p:spPr>
          <a:xfrm>
            <a:off x="5232139" y="110087"/>
            <a:ext cx="3568823" cy="769441"/>
          </a:xfrm>
          <a:prstGeom prst="rect">
            <a:avLst/>
          </a:prstGeom>
          <a:noFill/>
        </p:spPr>
        <p:txBody>
          <a:bodyPr wrap="square" rtlCol="0">
            <a:spAutoFit/>
          </a:bodyPr>
          <a:lstStyle/>
          <a:p>
            <a:r>
              <a:rPr lang="en-US" sz="4400" dirty="0"/>
              <a:t>Result</a:t>
            </a:r>
            <a:endParaRPr lang="en-IN" sz="4400" dirty="0"/>
          </a:p>
        </p:txBody>
      </p:sp>
    </p:spTree>
    <p:extLst>
      <p:ext uri="{BB962C8B-B14F-4D97-AF65-F5344CB8AC3E}">
        <p14:creationId xmlns:p14="http://schemas.microsoft.com/office/powerpoint/2010/main" val="300178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9D533E-F77B-4E54-909D-82CC02FA51EE}"/>
              </a:ext>
            </a:extLst>
          </p:cNvPr>
          <p:cNvPicPr>
            <a:picLocks noChangeAspect="1"/>
          </p:cNvPicPr>
          <p:nvPr/>
        </p:nvPicPr>
        <p:blipFill rotWithShape="1">
          <a:blip r:embed="rId2"/>
          <a:srcRect l="12015" t="18510" r="12767" b="9903"/>
          <a:stretch/>
        </p:blipFill>
        <p:spPr>
          <a:xfrm>
            <a:off x="4181382" y="0"/>
            <a:ext cx="8010617" cy="6054572"/>
          </a:xfrm>
          <a:prstGeom prst="rect">
            <a:avLst/>
          </a:prstGeom>
        </p:spPr>
      </p:pic>
      <p:sp>
        <p:nvSpPr>
          <p:cNvPr id="5" name="TextBox 4">
            <a:extLst>
              <a:ext uri="{FF2B5EF4-FFF2-40B4-BE49-F238E27FC236}">
                <a16:creationId xmlns:a16="http://schemas.microsoft.com/office/drawing/2014/main" id="{F905A88F-9C12-4DED-AD7E-953B24028057}"/>
              </a:ext>
            </a:extLst>
          </p:cNvPr>
          <p:cNvSpPr txBox="1"/>
          <p:nvPr/>
        </p:nvSpPr>
        <p:spPr>
          <a:xfrm>
            <a:off x="585926" y="2210540"/>
            <a:ext cx="3116062" cy="2031325"/>
          </a:xfrm>
          <a:prstGeom prst="rect">
            <a:avLst/>
          </a:prstGeom>
          <a:noFill/>
        </p:spPr>
        <p:txBody>
          <a:bodyPr wrap="square" rtlCol="0">
            <a:spAutoFit/>
          </a:bodyPr>
          <a:lstStyle/>
          <a:p>
            <a:pPr marL="285750" indent="-285750">
              <a:buFont typeface="Arial" panose="020B0604020202020204" pitchFamily="34" charset="0"/>
              <a:buChar char="•"/>
            </a:pPr>
            <a:r>
              <a:rPr lang="en-IN" sz="3600" dirty="0"/>
              <a:t>Possible attritions as per model  </a:t>
            </a:r>
          </a:p>
          <a:p>
            <a:endParaRPr lang="en-IN" dirty="0"/>
          </a:p>
        </p:txBody>
      </p:sp>
    </p:spTree>
    <p:extLst>
      <p:ext uri="{BB962C8B-B14F-4D97-AF65-F5344CB8AC3E}">
        <p14:creationId xmlns:p14="http://schemas.microsoft.com/office/powerpoint/2010/main" val="23954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9DB1-9A89-41B2-91D1-B12C17B7A514}"/>
              </a:ext>
            </a:extLst>
          </p:cNvPr>
          <p:cNvSpPr>
            <a:spLocks noGrp="1"/>
          </p:cNvSpPr>
          <p:nvPr>
            <p:ph type="title"/>
          </p:nvPr>
        </p:nvSpPr>
        <p:spPr>
          <a:xfrm>
            <a:off x="1451579" y="804519"/>
            <a:ext cx="9603275" cy="598153"/>
          </a:xfrm>
        </p:spPr>
        <p:txBody>
          <a:bodyPr/>
          <a:lstStyle/>
          <a:p>
            <a:r>
              <a:rPr lang="en-IN" dirty="0"/>
              <a:t>                             Introduction </a:t>
            </a:r>
          </a:p>
        </p:txBody>
      </p:sp>
      <p:sp>
        <p:nvSpPr>
          <p:cNvPr id="3" name="Content Placeholder 2">
            <a:extLst>
              <a:ext uri="{FF2B5EF4-FFF2-40B4-BE49-F238E27FC236}">
                <a16:creationId xmlns:a16="http://schemas.microsoft.com/office/drawing/2014/main" id="{5EF13738-1412-4E04-BA26-1B6039AF56BE}"/>
              </a:ext>
            </a:extLst>
          </p:cNvPr>
          <p:cNvSpPr>
            <a:spLocks noGrp="1"/>
          </p:cNvSpPr>
          <p:nvPr>
            <p:ph idx="1"/>
          </p:nvPr>
        </p:nvSpPr>
        <p:spPr>
          <a:xfrm>
            <a:off x="1451579" y="1853754"/>
            <a:ext cx="9603275" cy="4199727"/>
          </a:xfrm>
        </p:spPr>
        <p:txBody>
          <a:bodyPr>
            <a:normAutofit fontScale="55000" lnSpcReduction="20000"/>
          </a:bodyPr>
          <a:lstStyle/>
          <a:p>
            <a:r>
              <a:rPr lang="en-US" sz="4200" dirty="0">
                <a:latin typeface="Dubai Medium" panose="020B0603030403030204" pitchFamily="34" charset="-78"/>
                <a:cs typeface="Dubai Medium" panose="020B0603030403030204" pitchFamily="34" charset="-78"/>
              </a:rPr>
              <a:t>In the corporate world employee satisfaction have played a major for the organization growth.</a:t>
            </a:r>
          </a:p>
          <a:p>
            <a:r>
              <a:rPr lang="en-US" sz="4200" dirty="0">
                <a:latin typeface="Dubai Medium" panose="020B0603030403030204" pitchFamily="34" charset="-78"/>
                <a:cs typeface="Dubai Medium" panose="020B0603030403030204" pitchFamily="34" charset="-78"/>
              </a:rPr>
              <a:t>Employee attrition and candidates absconding are significant business concerns in today’s knowledge- driven marketplace, where employees are the most important human capital assets.</a:t>
            </a:r>
          </a:p>
          <a:p>
            <a:r>
              <a:rPr lang="en-US" sz="4200" dirty="0">
                <a:latin typeface="Dubai Medium" panose="020B0603030403030204" pitchFamily="34" charset="-78"/>
                <a:cs typeface="Dubai Medium" panose="020B0603030403030204" pitchFamily="34" charset="-78"/>
              </a:rPr>
              <a:t>Employee Attrition is one of the critical problem which are faced by an HR.</a:t>
            </a:r>
          </a:p>
          <a:p>
            <a:r>
              <a:rPr lang="en-US" sz="4200" dirty="0">
                <a:latin typeface="Dubai Medium" panose="020B0603030403030204" pitchFamily="34" charset="-78"/>
                <a:cs typeface="Dubai Medium" panose="020B0603030403030204" pitchFamily="34" charset="-78"/>
              </a:rPr>
              <a:t>Attrition in the company not only pushes up cost incurred on the training of the employee but also affects utilization along with the ideal level of "Knowledge maturity" of the organization and the employee.</a:t>
            </a:r>
          </a:p>
          <a:p>
            <a:endParaRPr lang="en-US" sz="4200" b="1" dirty="0"/>
          </a:p>
        </p:txBody>
      </p:sp>
      <p:pic>
        <p:nvPicPr>
          <p:cNvPr id="4" name="Graphic 3" descr="Eye">
            <a:extLst>
              <a:ext uri="{FF2B5EF4-FFF2-40B4-BE49-F238E27FC236}">
                <a16:creationId xmlns:a16="http://schemas.microsoft.com/office/drawing/2014/main" id="{7615BBE4-4BE3-472E-9173-3818C30D90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21099" y="646395"/>
            <a:ext cx="914400" cy="914400"/>
          </a:xfrm>
          <a:prstGeom prst="rect">
            <a:avLst/>
          </a:prstGeom>
        </p:spPr>
      </p:pic>
    </p:spTree>
    <p:extLst>
      <p:ext uri="{BB962C8B-B14F-4D97-AF65-F5344CB8AC3E}">
        <p14:creationId xmlns:p14="http://schemas.microsoft.com/office/powerpoint/2010/main" val="3727949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0C78FCE3-3A4F-4E26-B261-2ACD960424B8}"/>
              </a:ext>
            </a:extLst>
          </p:cNvPr>
          <p:cNvSpPr>
            <a:spLocks noChangeAspect="1" noChangeArrowheads="1"/>
          </p:cNvSpPr>
          <p:nvPr/>
        </p:nvSpPr>
        <p:spPr bwMode="auto">
          <a:xfrm>
            <a:off x="5943600" y="3276599"/>
            <a:ext cx="3244788" cy="148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1EAAB17-91E1-45D2-A02F-BD9985327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443" y="0"/>
            <a:ext cx="6563557" cy="6063449"/>
          </a:xfrm>
          <a:prstGeom prst="rect">
            <a:avLst/>
          </a:prstGeom>
        </p:spPr>
      </p:pic>
      <p:sp>
        <p:nvSpPr>
          <p:cNvPr id="6" name="TextBox 5">
            <a:extLst>
              <a:ext uri="{FF2B5EF4-FFF2-40B4-BE49-F238E27FC236}">
                <a16:creationId xmlns:a16="http://schemas.microsoft.com/office/drawing/2014/main" id="{B0A4DBDE-5BB0-4AA4-88E5-34CF70F4A925}"/>
              </a:ext>
            </a:extLst>
          </p:cNvPr>
          <p:cNvSpPr txBox="1"/>
          <p:nvPr/>
        </p:nvSpPr>
        <p:spPr>
          <a:xfrm>
            <a:off x="958788" y="1457782"/>
            <a:ext cx="3932808" cy="3046988"/>
          </a:xfrm>
          <a:prstGeom prst="rect">
            <a:avLst/>
          </a:prstGeom>
          <a:noFill/>
        </p:spPr>
        <p:txBody>
          <a:bodyPr wrap="square" rtlCol="0">
            <a:spAutoFit/>
          </a:bodyPr>
          <a:lstStyle/>
          <a:p>
            <a:r>
              <a:rPr lang="en-US" sz="3200" dirty="0"/>
              <a:t>This are the Employees we need to Retain as they have the highest utilization &amp; they are serving the notice period.</a:t>
            </a:r>
            <a:endParaRPr lang="en-IN" sz="3200" dirty="0"/>
          </a:p>
        </p:txBody>
      </p:sp>
    </p:spTree>
    <p:extLst>
      <p:ext uri="{BB962C8B-B14F-4D97-AF65-F5344CB8AC3E}">
        <p14:creationId xmlns:p14="http://schemas.microsoft.com/office/powerpoint/2010/main" val="398234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9E6EF5-E46B-4C3A-A840-2A02E8546120}"/>
              </a:ext>
            </a:extLst>
          </p:cNvPr>
          <p:cNvSpPr>
            <a:spLocks noChangeArrowheads="1"/>
          </p:cNvSpPr>
          <p:nvPr/>
        </p:nvSpPr>
        <p:spPr bwMode="auto">
          <a:xfrm>
            <a:off x="2894121" y="15535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3C4DC2B1-EAA0-46D1-A59C-D8D50348268A}"/>
              </a:ext>
            </a:extLst>
          </p:cNvPr>
          <p:cNvGraphicFramePr>
            <a:graphicFrameLocks noChangeAspect="1"/>
          </p:cNvGraphicFramePr>
          <p:nvPr>
            <p:extLst>
              <p:ext uri="{D42A27DB-BD31-4B8C-83A1-F6EECF244321}">
                <p14:modId xmlns:p14="http://schemas.microsoft.com/office/powerpoint/2010/main" val="1403049299"/>
              </p:ext>
            </p:extLst>
          </p:nvPr>
        </p:nvGraphicFramePr>
        <p:xfrm>
          <a:off x="4971495" y="0"/>
          <a:ext cx="7220505" cy="6161103"/>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3C4DC2B1-EAA0-46D1-A59C-D8D503482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495" y="0"/>
                        <a:ext cx="7220505" cy="6161103"/>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22882F0A-E102-49FF-8BCD-4580E88BB8DD}"/>
              </a:ext>
            </a:extLst>
          </p:cNvPr>
          <p:cNvSpPr txBox="1"/>
          <p:nvPr/>
        </p:nvSpPr>
        <p:spPr>
          <a:xfrm>
            <a:off x="843379" y="1074198"/>
            <a:ext cx="3657600" cy="2616101"/>
          </a:xfrm>
          <a:prstGeom prst="rect">
            <a:avLst/>
          </a:prstGeom>
          <a:noFill/>
        </p:spPr>
        <p:txBody>
          <a:bodyPr wrap="square" rtlCol="0">
            <a:spAutoFit/>
          </a:bodyPr>
          <a:lstStyle/>
          <a:p>
            <a:pPr algn="ctr"/>
            <a:r>
              <a:rPr lang="en-US" sz="2800" dirty="0"/>
              <a:t>Visualization Using Tableau </a:t>
            </a:r>
          </a:p>
          <a:p>
            <a:r>
              <a:rPr lang="en-IN" dirty="0"/>
              <a:t> </a:t>
            </a:r>
          </a:p>
          <a:p>
            <a:endParaRPr lang="en-IN" dirty="0"/>
          </a:p>
          <a:p>
            <a:endParaRPr lang="en-IN" dirty="0"/>
          </a:p>
          <a:p>
            <a:r>
              <a:rPr lang="en-IN" dirty="0"/>
              <a:t>Here we have used the Termination File from the given data set from KPMG.</a:t>
            </a:r>
          </a:p>
        </p:txBody>
      </p:sp>
    </p:spTree>
    <p:extLst>
      <p:ext uri="{BB962C8B-B14F-4D97-AF65-F5344CB8AC3E}">
        <p14:creationId xmlns:p14="http://schemas.microsoft.com/office/powerpoint/2010/main" val="288071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416E631-441E-4078-84C2-4C29B0D8E59D}"/>
              </a:ext>
            </a:extLst>
          </p:cNvPr>
          <p:cNvSpPr>
            <a:spLocks noChangeArrowheads="1"/>
          </p:cNvSpPr>
          <p:nvPr/>
        </p:nvSpPr>
        <p:spPr bwMode="auto">
          <a:xfrm>
            <a:off x="6214369" y="6125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8EDA9BF0-817C-4352-88F6-0283FF0AE179}"/>
              </a:ext>
            </a:extLst>
          </p:cNvPr>
          <p:cNvGraphicFramePr>
            <a:graphicFrameLocks noChangeAspect="1"/>
          </p:cNvGraphicFramePr>
          <p:nvPr>
            <p:extLst>
              <p:ext uri="{D42A27DB-BD31-4B8C-83A1-F6EECF244321}">
                <p14:modId xmlns:p14="http://schemas.microsoft.com/office/powerpoint/2010/main" val="2292867287"/>
              </p:ext>
            </p:extLst>
          </p:nvPr>
        </p:nvGraphicFramePr>
        <p:xfrm>
          <a:off x="4234650" y="0"/>
          <a:ext cx="7957350" cy="6143347"/>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8EDA9BF0-817C-4352-88F6-0283FF0AE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650" y="0"/>
                        <a:ext cx="7957350" cy="6143347"/>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81C4FB03-5B9B-4918-87CB-F3EB2B9B2C3E}"/>
              </a:ext>
            </a:extLst>
          </p:cNvPr>
          <p:cNvSpPr txBox="1"/>
          <p:nvPr/>
        </p:nvSpPr>
        <p:spPr>
          <a:xfrm>
            <a:off x="541538" y="612559"/>
            <a:ext cx="3693111" cy="923330"/>
          </a:xfrm>
          <a:prstGeom prst="rect">
            <a:avLst/>
          </a:prstGeom>
          <a:noFill/>
        </p:spPr>
        <p:txBody>
          <a:bodyPr wrap="square" rtlCol="0">
            <a:spAutoFit/>
          </a:bodyPr>
          <a:lstStyle/>
          <a:p>
            <a:pPr algn="ctr"/>
            <a:r>
              <a:rPr lang="en-IN" sz="1800" b="1" kern="150" dirty="0">
                <a:effectLst/>
                <a:latin typeface="Calibri" panose="020F0502020204030204" pitchFamily="34" charset="0"/>
                <a:ea typeface="Calibri" panose="020F0502020204030204" pitchFamily="34" charset="0"/>
                <a:cs typeface="Calibri" panose="020F0502020204030204" pitchFamily="34" charset="0"/>
              </a:rPr>
              <a:t>Total Number of Active &amp; Resigned Employees :</a:t>
            </a:r>
            <a:endParaRPr lang="en-IN" sz="1800" b="1" kern="15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4642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2608EA5-7D83-4AC2-BBE5-95B10C177B44}"/>
              </a:ext>
            </a:extLst>
          </p:cNvPr>
          <p:cNvSpPr>
            <a:spLocks noChangeArrowheads="1"/>
          </p:cNvSpPr>
          <p:nvPr/>
        </p:nvSpPr>
        <p:spPr bwMode="auto">
          <a:xfrm>
            <a:off x="5814874" y="443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31B00B16-F166-49A0-A819-D33FD6C9D473}"/>
              </a:ext>
            </a:extLst>
          </p:cNvPr>
          <p:cNvGraphicFramePr>
            <a:graphicFrameLocks noChangeAspect="1"/>
          </p:cNvGraphicFramePr>
          <p:nvPr>
            <p:extLst>
              <p:ext uri="{D42A27DB-BD31-4B8C-83A1-F6EECF244321}">
                <p14:modId xmlns:p14="http://schemas.microsoft.com/office/powerpoint/2010/main" val="181397765"/>
              </p:ext>
            </p:extLst>
          </p:nvPr>
        </p:nvGraphicFramePr>
        <p:xfrm>
          <a:off x="4687410" y="0"/>
          <a:ext cx="7504590" cy="6063448"/>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31B00B16-F166-49A0-A819-D33FD6C9D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410" y="0"/>
                        <a:ext cx="7504590" cy="6063448"/>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2848C964-B44E-4C00-8674-F5AD20FC4571}"/>
              </a:ext>
            </a:extLst>
          </p:cNvPr>
          <p:cNvSpPr txBox="1"/>
          <p:nvPr/>
        </p:nvSpPr>
        <p:spPr>
          <a:xfrm>
            <a:off x="665825" y="612559"/>
            <a:ext cx="3382392" cy="369332"/>
          </a:xfrm>
          <a:prstGeom prst="rect">
            <a:avLst/>
          </a:prstGeom>
          <a:noFill/>
        </p:spPr>
        <p:txBody>
          <a:bodyPr wrap="square" rtlCol="0">
            <a:spAutoFit/>
          </a:bodyPr>
          <a:lstStyle/>
          <a:p>
            <a:pPr algn="ctr"/>
            <a:r>
              <a:rPr lang="en-US" dirty="0"/>
              <a:t>Employee Category </a:t>
            </a:r>
            <a:endParaRPr lang="en-IN" dirty="0"/>
          </a:p>
        </p:txBody>
      </p:sp>
    </p:spTree>
    <p:extLst>
      <p:ext uri="{BB962C8B-B14F-4D97-AF65-F5344CB8AC3E}">
        <p14:creationId xmlns:p14="http://schemas.microsoft.com/office/powerpoint/2010/main" val="2214880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F8FB98-E55E-4168-ADBD-CBAECBB16424}"/>
              </a:ext>
            </a:extLst>
          </p:cNvPr>
          <p:cNvSpPr>
            <a:spLocks noChangeArrowheads="1"/>
          </p:cNvSpPr>
          <p:nvPr/>
        </p:nvSpPr>
        <p:spPr bwMode="auto">
          <a:xfrm>
            <a:off x="6258757" y="134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68671228-B0F5-4CD4-A216-3E303FA454F8}"/>
              </a:ext>
            </a:extLst>
          </p:cNvPr>
          <p:cNvGraphicFramePr>
            <a:graphicFrameLocks noChangeAspect="1"/>
          </p:cNvGraphicFramePr>
          <p:nvPr>
            <p:extLst>
              <p:ext uri="{D42A27DB-BD31-4B8C-83A1-F6EECF244321}">
                <p14:modId xmlns:p14="http://schemas.microsoft.com/office/powerpoint/2010/main" val="2340239301"/>
              </p:ext>
            </p:extLst>
          </p:nvPr>
        </p:nvGraphicFramePr>
        <p:xfrm>
          <a:off x="4980374" y="62145"/>
          <a:ext cx="7297444" cy="6001299"/>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68671228-B0F5-4CD4-A216-3E303FA45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74" y="62145"/>
                        <a:ext cx="7297444" cy="6001299"/>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EDFB7AF8-5C52-4750-A7C2-9662B3ABD190}"/>
              </a:ext>
            </a:extLst>
          </p:cNvPr>
          <p:cNvSpPr txBox="1"/>
          <p:nvPr/>
        </p:nvSpPr>
        <p:spPr>
          <a:xfrm>
            <a:off x="923278" y="577049"/>
            <a:ext cx="3444536" cy="369332"/>
          </a:xfrm>
          <a:prstGeom prst="rect">
            <a:avLst/>
          </a:prstGeom>
          <a:noFill/>
        </p:spPr>
        <p:txBody>
          <a:bodyPr wrap="square" rtlCol="0">
            <a:spAutoFit/>
          </a:bodyPr>
          <a:lstStyle/>
          <a:p>
            <a:pPr algn="ctr"/>
            <a:r>
              <a:rPr lang="en-US" dirty="0"/>
              <a:t>Employee Location </a:t>
            </a:r>
            <a:endParaRPr lang="en-IN" dirty="0"/>
          </a:p>
        </p:txBody>
      </p:sp>
    </p:spTree>
    <p:extLst>
      <p:ext uri="{BB962C8B-B14F-4D97-AF65-F5344CB8AC3E}">
        <p14:creationId xmlns:p14="http://schemas.microsoft.com/office/powerpoint/2010/main" val="1729151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D749A7-27D0-4F2A-A92D-75E29BE0E79A}"/>
              </a:ext>
            </a:extLst>
          </p:cNvPr>
          <p:cNvSpPr>
            <a:spLocks noChangeArrowheads="1"/>
          </p:cNvSpPr>
          <p:nvPr/>
        </p:nvSpPr>
        <p:spPr bwMode="auto">
          <a:xfrm>
            <a:off x="5841506" y="1562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137CED87-C9CF-40AF-BEC5-9730F46E5074}"/>
              </a:ext>
            </a:extLst>
          </p:cNvPr>
          <p:cNvGraphicFramePr>
            <a:graphicFrameLocks noChangeAspect="1"/>
          </p:cNvGraphicFramePr>
          <p:nvPr>
            <p:extLst>
              <p:ext uri="{D42A27DB-BD31-4B8C-83A1-F6EECF244321}">
                <p14:modId xmlns:p14="http://schemas.microsoft.com/office/powerpoint/2010/main" val="1312758859"/>
              </p:ext>
            </p:extLst>
          </p:nvPr>
        </p:nvGraphicFramePr>
        <p:xfrm>
          <a:off x="4882718" y="-1"/>
          <a:ext cx="7309282" cy="6063447"/>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137CED87-C9CF-40AF-BEC5-9730F46E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18" y="-1"/>
                        <a:ext cx="7309282" cy="6063447"/>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079CF611-EF8C-4539-8ADA-374AC2FC043A}"/>
              </a:ext>
            </a:extLst>
          </p:cNvPr>
          <p:cNvSpPr txBox="1"/>
          <p:nvPr/>
        </p:nvSpPr>
        <p:spPr>
          <a:xfrm>
            <a:off x="648070" y="745724"/>
            <a:ext cx="3480047" cy="369332"/>
          </a:xfrm>
          <a:prstGeom prst="rect">
            <a:avLst/>
          </a:prstGeom>
          <a:noFill/>
        </p:spPr>
        <p:txBody>
          <a:bodyPr wrap="square" rtlCol="0">
            <a:spAutoFit/>
          </a:bodyPr>
          <a:lstStyle/>
          <a:p>
            <a:pPr algn="ctr"/>
            <a:r>
              <a:rPr lang="en-US" dirty="0"/>
              <a:t>Employee Position </a:t>
            </a:r>
            <a:endParaRPr lang="en-IN" dirty="0"/>
          </a:p>
        </p:txBody>
      </p:sp>
    </p:spTree>
    <p:extLst>
      <p:ext uri="{BB962C8B-B14F-4D97-AF65-F5344CB8AC3E}">
        <p14:creationId xmlns:p14="http://schemas.microsoft.com/office/powerpoint/2010/main" val="376051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688E11-88C6-4F38-9F35-6A548A718536}"/>
              </a:ext>
            </a:extLst>
          </p:cNvPr>
          <p:cNvSpPr>
            <a:spLocks noChangeArrowheads="1"/>
          </p:cNvSpPr>
          <p:nvPr/>
        </p:nvSpPr>
        <p:spPr bwMode="auto">
          <a:xfrm>
            <a:off x="5663954" y="130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F818DC63-AC6F-446E-9706-DE0EAF213220}"/>
              </a:ext>
            </a:extLst>
          </p:cNvPr>
          <p:cNvGraphicFramePr>
            <a:graphicFrameLocks noChangeAspect="1"/>
          </p:cNvGraphicFramePr>
          <p:nvPr>
            <p:extLst>
              <p:ext uri="{D42A27DB-BD31-4B8C-83A1-F6EECF244321}">
                <p14:modId xmlns:p14="http://schemas.microsoft.com/office/powerpoint/2010/main" val="1321313101"/>
              </p:ext>
            </p:extLst>
          </p:nvPr>
        </p:nvGraphicFramePr>
        <p:xfrm>
          <a:off x="5299969" y="-1"/>
          <a:ext cx="6892031" cy="6090079"/>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F818DC63-AC6F-446E-9706-DE0EAF213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969" y="-1"/>
                        <a:ext cx="6892031" cy="6090079"/>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EEA81254-3D70-45D6-9845-673EBD79016C}"/>
              </a:ext>
            </a:extLst>
          </p:cNvPr>
          <p:cNvSpPr txBox="1"/>
          <p:nvPr/>
        </p:nvSpPr>
        <p:spPr>
          <a:xfrm>
            <a:off x="843379" y="630314"/>
            <a:ext cx="3568823" cy="369332"/>
          </a:xfrm>
          <a:prstGeom prst="rect">
            <a:avLst/>
          </a:prstGeom>
          <a:noFill/>
        </p:spPr>
        <p:txBody>
          <a:bodyPr wrap="square" rtlCol="0">
            <a:spAutoFit/>
          </a:bodyPr>
          <a:lstStyle/>
          <a:p>
            <a:pPr algn="ctr"/>
            <a:r>
              <a:rPr lang="en-US" dirty="0"/>
              <a:t>Gender Count </a:t>
            </a:r>
            <a:endParaRPr lang="en-IN" dirty="0"/>
          </a:p>
        </p:txBody>
      </p:sp>
    </p:spTree>
    <p:extLst>
      <p:ext uri="{BB962C8B-B14F-4D97-AF65-F5344CB8AC3E}">
        <p14:creationId xmlns:p14="http://schemas.microsoft.com/office/powerpoint/2010/main" val="335261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41A6A5-CC39-457C-A68D-60D80F11AFCF}"/>
              </a:ext>
            </a:extLst>
          </p:cNvPr>
          <p:cNvSpPr>
            <a:spLocks noChangeArrowheads="1"/>
          </p:cNvSpPr>
          <p:nvPr/>
        </p:nvSpPr>
        <p:spPr bwMode="auto">
          <a:xfrm>
            <a:off x="5894773" y="1367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B6B2F0E6-B983-44CD-B144-C9013C76FCF4}"/>
              </a:ext>
            </a:extLst>
          </p:cNvPr>
          <p:cNvGraphicFramePr>
            <a:graphicFrameLocks noChangeAspect="1"/>
          </p:cNvGraphicFramePr>
          <p:nvPr>
            <p:extLst>
              <p:ext uri="{D42A27DB-BD31-4B8C-83A1-F6EECF244321}">
                <p14:modId xmlns:p14="http://schemas.microsoft.com/office/powerpoint/2010/main" val="3233416100"/>
              </p:ext>
            </p:extLst>
          </p:nvPr>
        </p:nvGraphicFramePr>
        <p:xfrm>
          <a:off x="4980374" y="0"/>
          <a:ext cx="7211626" cy="60723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B6B2F0E6-B983-44CD-B144-C9013C76F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74" y="0"/>
                        <a:ext cx="7211626" cy="6072325"/>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99DF6719-66A4-4AFF-9C7A-E6EDDEC6EC10}"/>
              </a:ext>
            </a:extLst>
          </p:cNvPr>
          <p:cNvSpPr txBox="1"/>
          <p:nvPr/>
        </p:nvSpPr>
        <p:spPr>
          <a:xfrm>
            <a:off x="976544" y="648070"/>
            <a:ext cx="2929631" cy="369332"/>
          </a:xfrm>
          <a:prstGeom prst="rect">
            <a:avLst/>
          </a:prstGeom>
          <a:noFill/>
        </p:spPr>
        <p:txBody>
          <a:bodyPr wrap="square" rtlCol="0">
            <a:spAutoFit/>
          </a:bodyPr>
          <a:lstStyle/>
          <a:p>
            <a:pPr algn="ctr"/>
            <a:r>
              <a:rPr lang="en-US" dirty="0"/>
              <a:t>Joining Date 	</a:t>
            </a:r>
            <a:endParaRPr lang="en-IN" dirty="0"/>
          </a:p>
        </p:txBody>
      </p:sp>
    </p:spTree>
    <p:extLst>
      <p:ext uri="{BB962C8B-B14F-4D97-AF65-F5344CB8AC3E}">
        <p14:creationId xmlns:p14="http://schemas.microsoft.com/office/powerpoint/2010/main" val="3856406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AEBD7F-9BA9-499A-8E3D-EC404BC00749}"/>
              </a:ext>
            </a:extLst>
          </p:cNvPr>
          <p:cNvSpPr>
            <a:spLocks noChangeArrowheads="1"/>
          </p:cNvSpPr>
          <p:nvPr/>
        </p:nvSpPr>
        <p:spPr bwMode="auto">
          <a:xfrm>
            <a:off x="4696288" y="1633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86236D8D-E32A-4B47-9A43-52F3F6D68076}"/>
              </a:ext>
            </a:extLst>
          </p:cNvPr>
          <p:cNvGraphicFramePr>
            <a:graphicFrameLocks noChangeAspect="1"/>
          </p:cNvGraphicFramePr>
          <p:nvPr>
            <p:extLst>
              <p:ext uri="{D42A27DB-BD31-4B8C-83A1-F6EECF244321}">
                <p14:modId xmlns:p14="http://schemas.microsoft.com/office/powerpoint/2010/main" val="1088348129"/>
              </p:ext>
            </p:extLst>
          </p:nvPr>
        </p:nvGraphicFramePr>
        <p:xfrm>
          <a:off x="4696288" y="0"/>
          <a:ext cx="7495712" cy="6027936"/>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86236D8D-E32A-4B47-9A43-52F3F6D68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288" y="0"/>
                        <a:ext cx="7495712" cy="6027936"/>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002C4C8E-82D5-4415-B7AC-002A84A98157}"/>
              </a:ext>
            </a:extLst>
          </p:cNvPr>
          <p:cNvSpPr txBox="1"/>
          <p:nvPr/>
        </p:nvSpPr>
        <p:spPr>
          <a:xfrm>
            <a:off x="674703" y="736847"/>
            <a:ext cx="3320248" cy="369332"/>
          </a:xfrm>
          <a:prstGeom prst="rect">
            <a:avLst/>
          </a:prstGeom>
          <a:noFill/>
        </p:spPr>
        <p:txBody>
          <a:bodyPr wrap="square" rtlCol="0">
            <a:spAutoFit/>
          </a:bodyPr>
          <a:lstStyle/>
          <a:p>
            <a:pPr algn="ctr"/>
            <a:r>
              <a:rPr lang="en-US" dirty="0"/>
              <a:t>Last Date Update </a:t>
            </a:r>
            <a:endParaRPr lang="en-IN" dirty="0"/>
          </a:p>
        </p:txBody>
      </p:sp>
    </p:spTree>
    <p:extLst>
      <p:ext uri="{BB962C8B-B14F-4D97-AF65-F5344CB8AC3E}">
        <p14:creationId xmlns:p14="http://schemas.microsoft.com/office/powerpoint/2010/main" val="4251866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33D57F5-AF87-4BCD-9856-EB29453A8221}"/>
              </a:ext>
            </a:extLst>
          </p:cNvPr>
          <p:cNvSpPr>
            <a:spLocks noChangeArrowheads="1"/>
          </p:cNvSpPr>
          <p:nvPr/>
        </p:nvSpPr>
        <p:spPr bwMode="auto">
          <a:xfrm>
            <a:off x="5743852" y="12783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8F5AC410-6F11-4410-97FC-A7FC0400AFBD}"/>
              </a:ext>
            </a:extLst>
          </p:cNvPr>
          <p:cNvGraphicFramePr>
            <a:graphicFrameLocks noChangeAspect="1"/>
          </p:cNvGraphicFramePr>
          <p:nvPr>
            <p:extLst>
              <p:ext uri="{D42A27DB-BD31-4B8C-83A1-F6EECF244321}">
                <p14:modId xmlns:p14="http://schemas.microsoft.com/office/powerpoint/2010/main" val="1168352653"/>
              </p:ext>
            </p:extLst>
          </p:nvPr>
        </p:nvGraphicFramePr>
        <p:xfrm>
          <a:off x="5104660" y="0"/>
          <a:ext cx="7087340" cy="6010181"/>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8F5AC410-6F11-4410-97FC-A7FC0400A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660" y="0"/>
                        <a:ext cx="7087340" cy="6010181"/>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05F2A33C-4F8D-47BF-8FFA-37EE201521D7}"/>
              </a:ext>
            </a:extLst>
          </p:cNvPr>
          <p:cNvSpPr txBox="1"/>
          <p:nvPr/>
        </p:nvSpPr>
        <p:spPr>
          <a:xfrm>
            <a:off x="870012" y="497150"/>
            <a:ext cx="3471169" cy="369332"/>
          </a:xfrm>
          <a:prstGeom prst="rect">
            <a:avLst/>
          </a:prstGeom>
          <a:noFill/>
        </p:spPr>
        <p:txBody>
          <a:bodyPr wrap="square" rtlCol="0">
            <a:spAutoFit/>
          </a:bodyPr>
          <a:lstStyle/>
          <a:p>
            <a:pPr algn="ctr"/>
            <a:r>
              <a:rPr lang="en-US" dirty="0"/>
              <a:t>Latest Available Rating</a:t>
            </a:r>
            <a:endParaRPr lang="en-IN" dirty="0"/>
          </a:p>
        </p:txBody>
      </p:sp>
    </p:spTree>
    <p:extLst>
      <p:ext uri="{BB962C8B-B14F-4D97-AF65-F5344CB8AC3E}">
        <p14:creationId xmlns:p14="http://schemas.microsoft.com/office/powerpoint/2010/main" val="292213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15174-8FE3-4358-B73D-A1551A456ADA}"/>
              </a:ext>
            </a:extLst>
          </p:cNvPr>
          <p:cNvSpPr txBox="1"/>
          <p:nvPr/>
        </p:nvSpPr>
        <p:spPr>
          <a:xfrm>
            <a:off x="1180730" y="1384916"/>
            <a:ext cx="968553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Dubai Medium" panose="020B0603030403030204" pitchFamily="34" charset="-78"/>
                <a:cs typeface="Dubai Medium" panose="020B0603030403030204" pitchFamily="34" charset="-78"/>
              </a:rPr>
              <a:t>Retaining employees has always proved to be fruitful across many industries rather than to search for new &amp; efficient  talent. so to gain the fruit of the this tree we need to apply the different strategies.</a:t>
            </a:r>
          </a:p>
          <a:p>
            <a:pPr algn="ctr"/>
            <a:endParaRPr lang="en-US" sz="2400" dirty="0">
              <a:latin typeface="Dubai Medium" panose="020B0603030403030204" pitchFamily="34" charset="-78"/>
              <a:cs typeface="Dubai Medium" panose="020B0603030403030204" pitchFamily="34" charset="-78"/>
            </a:endParaRPr>
          </a:p>
          <a:p>
            <a:pPr marL="285750" indent="-285750">
              <a:buFont typeface="Arial" panose="020B0604020202020204" pitchFamily="34" charset="0"/>
              <a:buChar char="•"/>
            </a:pPr>
            <a:r>
              <a:rPr lang="en-US" sz="2400" dirty="0">
                <a:latin typeface="Dubai Medium" panose="020B0603030403030204" pitchFamily="34" charset="-78"/>
                <a:cs typeface="Dubai Medium" panose="020B0603030403030204" pitchFamily="34" charset="-78"/>
              </a:rPr>
              <a:t> So this project is to find the factors influencing the employee attrition  also to retain the high performers in the XYZ corp. </a:t>
            </a:r>
          </a:p>
          <a:p>
            <a:pPr marL="285750" indent="-285750" algn="ctr">
              <a:buFont typeface="Arial" panose="020B0604020202020204" pitchFamily="34" charset="0"/>
              <a:buChar char="•"/>
            </a:pPr>
            <a:endParaRPr lang="en-US" sz="2400" dirty="0">
              <a:latin typeface="Dubai Medium" panose="020B0603030403030204" pitchFamily="34" charset="-78"/>
              <a:cs typeface="Dubai Medium" panose="020B0603030403030204" pitchFamily="34" charset="-78"/>
            </a:endParaRPr>
          </a:p>
          <a:p>
            <a:pPr marL="457200" indent="-457200">
              <a:buFont typeface="Arial" panose="020B0604020202020204" pitchFamily="34" charset="0"/>
              <a:buChar char="•"/>
            </a:pPr>
            <a:r>
              <a:rPr lang="en-US" sz="2400" dirty="0">
                <a:latin typeface="Dubai Medium" panose="020B0603030403030204" pitchFamily="34" charset="-78"/>
                <a:cs typeface="Dubai Medium" panose="020B0603030403030204" pitchFamily="34" charset="-78"/>
              </a:rPr>
              <a:t>Project is also discussing about the various retention strategies that can help to check the high attrition rate in the organization.</a:t>
            </a:r>
          </a:p>
          <a:p>
            <a:endParaRPr lang="en-IN" dirty="0"/>
          </a:p>
        </p:txBody>
      </p:sp>
    </p:spTree>
    <p:extLst>
      <p:ext uri="{BB962C8B-B14F-4D97-AF65-F5344CB8AC3E}">
        <p14:creationId xmlns:p14="http://schemas.microsoft.com/office/powerpoint/2010/main" val="192477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D90C6E-EB7D-40E5-A453-A915C470CBF2}"/>
              </a:ext>
            </a:extLst>
          </p:cNvPr>
          <p:cNvSpPr>
            <a:spLocks noChangeArrowheads="1"/>
          </p:cNvSpPr>
          <p:nvPr/>
        </p:nvSpPr>
        <p:spPr bwMode="auto">
          <a:xfrm>
            <a:off x="5601809" y="1109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05DB4F5C-490A-40F2-AB00-548625FB1439}"/>
              </a:ext>
            </a:extLst>
          </p:cNvPr>
          <p:cNvGraphicFramePr>
            <a:graphicFrameLocks noChangeAspect="1"/>
          </p:cNvGraphicFramePr>
          <p:nvPr>
            <p:extLst>
              <p:ext uri="{D42A27DB-BD31-4B8C-83A1-F6EECF244321}">
                <p14:modId xmlns:p14="http://schemas.microsoft.com/office/powerpoint/2010/main" val="2808526296"/>
              </p:ext>
            </p:extLst>
          </p:nvPr>
        </p:nvGraphicFramePr>
        <p:xfrm>
          <a:off x="5169764" y="0"/>
          <a:ext cx="7022236" cy="6010182"/>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05DB4F5C-490A-40F2-AB00-548625FB1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764" y="0"/>
                        <a:ext cx="7022236" cy="6010182"/>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C2391823-4564-4D37-9BB1-28583AA5AE34}"/>
              </a:ext>
            </a:extLst>
          </p:cNvPr>
          <p:cNvSpPr txBox="1"/>
          <p:nvPr/>
        </p:nvSpPr>
        <p:spPr>
          <a:xfrm>
            <a:off x="1029810" y="639192"/>
            <a:ext cx="3178206" cy="369332"/>
          </a:xfrm>
          <a:prstGeom prst="rect">
            <a:avLst/>
          </a:prstGeom>
          <a:noFill/>
        </p:spPr>
        <p:txBody>
          <a:bodyPr wrap="square" rtlCol="0">
            <a:spAutoFit/>
          </a:bodyPr>
          <a:lstStyle/>
          <a:p>
            <a:pPr algn="ctr"/>
            <a:r>
              <a:rPr lang="en-US" dirty="0"/>
              <a:t>Leaving Reasons </a:t>
            </a:r>
            <a:endParaRPr lang="en-IN" dirty="0"/>
          </a:p>
        </p:txBody>
      </p:sp>
    </p:spTree>
    <p:extLst>
      <p:ext uri="{BB962C8B-B14F-4D97-AF65-F5344CB8AC3E}">
        <p14:creationId xmlns:p14="http://schemas.microsoft.com/office/powerpoint/2010/main" val="3965936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641450-2883-473D-B3BE-D3B3533A30B0}"/>
              </a:ext>
            </a:extLst>
          </p:cNvPr>
          <p:cNvSpPr>
            <a:spLocks noChangeArrowheads="1"/>
          </p:cNvSpPr>
          <p:nvPr/>
        </p:nvSpPr>
        <p:spPr bwMode="auto">
          <a:xfrm>
            <a:off x="5637321"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6921D23D-2B03-4F93-B8CF-54BCB9E6B1CB}"/>
              </a:ext>
            </a:extLst>
          </p:cNvPr>
          <p:cNvGraphicFramePr>
            <a:graphicFrameLocks noChangeAspect="1"/>
          </p:cNvGraphicFramePr>
          <p:nvPr>
            <p:extLst>
              <p:ext uri="{D42A27DB-BD31-4B8C-83A1-F6EECF244321}">
                <p14:modId xmlns:p14="http://schemas.microsoft.com/office/powerpoint/2010/main" val="2496012472"/>
              </p:ext>
            </p:extLst>
          </p:nvPr>
        </p:nvGraphicFramePr>
        <p:xfrm>
          <a:off x="5095784" y="79902"/>
          <a:ext cx="7096216" cy="6027932"/>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6921D23D-2B03-4F93-B8CF-54BCB9E6B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784" y="79902"/>
                        <a:ext cx="7096216" cy="6027932"/>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AEC26E0E-CA8D-4FA5-854D-A4A765378D05}"/>
              </a:ext>
            </a:extLst>
          </p:cNvPr>
          <p:cNvSpPr txBox="1"/>
          <p:nvPr/>
        </p:nvSpPr>
        <p:spPr>
          <a:xfrm>
            <a:off x="843378" y="843378"/>
            <a:ext cx="3559946" cy="369332"/>
          </a:xfrm>
          <a:prstGeom prst="rect">
            <a:avLst/>
          </a:prstGeom>
          <a:noFill/>
        </p:spPr>
        <p:txBody>
          <a:bodyPr wrap="square" rtlCol="0">
            <a:spAutoFit/>
          </a:bodyPr>
          <a:lstStyle/>
          <a:p>
            <a:pPr algn="ctr"/>
            <a:r>
              <a:rPr lang="en-US" dirty="0"/>
              <a:t>Year Termination Date </a:t>
            </a:r>
            <a:endParaRPr lang="en-IN" dirty="0"/>
          </a:p>
        </p:txBody>
      </p:sp>
    </p:spTree>
    <p:extLst>
      <p:ext uri="{BB962C8B-B14F-4D97-AF65-F5344CB8AC3E}">
        <p14:creationId xmlns:p14="http://schemas.microsoft.com/office/powerpoint/2010/main" val="1803108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4B9F24-42DF-4AC3-B85B-BD9FFBE150DF}"/>
              </a:ext>
            </a:extLst>
          </p:cNvPr>
          <p:cNvSpPr>
            <a:spLocks noChangeArrowheads="1"/>
          </p:cNvSpPr>
          <p:nvPr/>
        </p:nvSpPr>
        <p:spPr bwMode="auto">
          <a:xfrm>
            <a:off x="6187736" y="17133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200B4821-B7E2-47D8-993B-DDFB26012D86}"/>
              </a:ext>
            </a:extLst>
          </p:cNvPr>
          <p:cNvGraphicFramePr>
            <a:graphicFrameLocks noChangeAspect="1"/>
          </p:cNvGraphicFramePr>
          <p:nvPr>
            <p:extLst>
              <p:ext uri="{D42A27DB-BD31-4B8C-83A1-F6EECF244321}">
                <p14:modId xmlns:p14="http://schemas.microsoft.com/office/powerpoint/2010/main" val="2748961166"/>
              </p:ext>
            </p:extLst>
          </p:nvPr>
        </p:nvGraphicFramePr>
        <p:xfrm>
          <a:off x="5134252" y="0"/>
          <a:ext cx="7057748" cy="6187736"/>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200B4821-B7E2-47D8-993B-DDFB26012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252" y="0"/>
                        <a:ext cx="7057748" cy="6187736"/>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16464B2D-EF1A-48B6-842C-A1EF14307194}"/>
              </a:ext>
            </a:extLst>
          </p:cNvPr>
          <p:cNvSpPr txBox="1"/>
          <p:nvPr/>
        </p:nvSpPr>
        <p:spPr>
          <a:xfrm>
            <a:off x="914400" y="843379"/>
            <a:ext cx="3355759" cy="369332"/>
          </a:xfrm>
          <a:prstGeom prst="rect">
            <a:avLst/>
          </a:prstGeom>
          <a:noFill/>
        </p:spPr>
        <p:txBody>
          <a:bodyPr wrap="square" rtlCol="0">
            <a:spAutoFit/>
          </a:bodyPr>
          <a:lstStyle/>
          <a:p>
            <a:pPr algn="ctr"/>
            <a:r>
              <a:rPr lang="en-US" dirty="0"/>
              <a:t>Profit Center</a:t>
            </a:r>
            <a:endParaRPr lang="en-IN" dirty="0"/>
          </a:p>
        </p:txBody>
      </p:sp>
    </p:spTree>
    <p:extLst>
      <p:ext uri="{BB962C8B-B14F-4D97-AF65-F5344CB8AC3E}">
        <p14:creationId xmlns:p14="http://schemas.microsoft.com/office/powerpoint/2010/main" val="13832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C53AE5E-4BC6-490F-A8AE-E852FCDDC5DF}"/>
              </a:ext>
            </a:extLst>
          </p:cNvPr>
          <p:cNvSpPr>
            <a:spLocks noChangeArrowheads="1"/>
          </p:cNvSpPr>
          <p:nvPr/>
        </p:nvSpPr>
        <p:spPr bwMode="auto">
          <a:xfrm>
            <a:off x="6267635" y="12517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1C893208-1210-4D45-8B06-673C3E00CD8C}"/>
              </a:ext>
            </a:extLst>
          </p:cNvPr>
          <p:cNvGraphicFramePr>
            <a:graphicFrameLocks noChangeAspect="1"/>
          </p:cNvGraphicFramePr>
          <p:nvPr>
            <p:extLst>
              <p:ext uri="{D42A27DB-BD31-4B8C-83A1-F6EECF244321}">
                <p14:modId xmlns:p14="http://schemas.microsoft.com/office/powerpoint/2010/main" val="1843090487"/>
              </p:ext>
            </p:extLst>
          </p:nvPr>
        </p:nvGraphicFramePr>
        <p:xfrm>
          <a:off x="4980373" y="0"/>
          <a:ext cx="7211627" cy="6054571"/>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1C893208-1210-4D45-8B06-673C3E00C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73" y="0"/>
                        <a:ext cx="7211627" cy="6054571"/>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25B79F52-BD0F-47E4-AED5-9FFE8FE2EC4B}"/>
              </a:ext>
            </a:extLst>
          </p:cNvPr>
          <p:cNvSpPr txBox="1"/>
          <p:nvPr/>
        </p:nvSpPr>
        <p:spPr>
          <a:xfrm>
            <a:off x="1020932" y="506027"/>
            <a:ext cx="3036163" cy="369332"/>
          </a:xfrm>
          <a:prstGeom prst="rect">
            <a:avLst/>
          </a:prstGeom>
          <a:noFill/>
        </p:spPr>
        <p:txBody>
          <a:bodyPr wrap="square" rtlCol="0">
            <a:spAutoFit/>
          </a:bodyPr>
          <a:lstStyle/>
          <a:p>
            <a:pPr algn="ctr"/>
            <a:r>
              <a:rPr lang="en-US" dirty="0"/>
              <a:t>Supervisor Name </a:t>
            </a:r>
            <a:endParaRPr lang="en-IN" dirty="0"/>
          </a:p>
        </p:txBody>
      </p:sp>
    </p:spTree>
    <p:extLst>
      <p:ext uri="{BB962C8B-B14F-4D97-AF65-F5344CB8AC3E}">
        <p14:creationId xmlns:p14="http://schemas.microsoft.com/office/powerpoint/2010/main" val="2597925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36ACF7-35F7-4D9F-9C6A-ED4B8D07BBAA}"/>
              </a:ext>
            </a:extLst>
          </p:cNvPr>
          <p:cNvSpPr>
            <a:spLocks noChangeArrowheads="1"/>
          </p:cNvSpPr>
          <p:nvPr/>
        </p:nvSpPr>
        <p:spPr bwMode="auto">
          <a:xfrm>
            <a:off x="5983550" y="1198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72F719B9-578C-4B58-8D0A-4BB4681F7810}"/>
              </a:ext>
            </a:extLst>
          </p:cNvPr>
          <p:cNvGraphicFramePr>
            <a:graphicFrameLocks noChangeAspect="1"/>
          </p:cNvGraphicFramePr>
          <p:nvPr>
            <p:extLst>
              <p:ext uri="{D42A27DB-BD31-4B8C-83A1-F6EECF244321}">
                <p14:modId xmlns:p14="http://schemas.microsoft.com/office/powerpoint/2010/main" val="1718562030"/>
              </p:ext>
            </p:extLst>
          </p:nvPr>
        </p:nvGraphicFramePr>
        <p:xfrm>
          <a:off x="5060272" y="0"/>
          <a:ext cx="7131728" cy="6090080"/>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3" name="Object 2">
                        <a:extLst>
                          <a:ext uri="{FF2B5EF4-FFF2-40B4-BE49-F238E27FC236}">
                            <a16:creationId xmlns:a16="http://schemas.microsoft.com/office/drawing/2014/main" id="{72F719B9-578C-4B58-8D0A-4BB4681F7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272" y="0"/>
                        <a:ext cx="7131728" cy="6090080"/>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A124E9C3-DC6E-4AFD-89B5-492007602F80}"/>
              </a:ext>
            </a:extLst>
          </p:cNvPr>
          <p:cNvSpPr txBox="1"/>
          <p:nvPr/>
        </p:nvSpPr>
        <p:spPr>
          <a:xfrm>
            <a:off x="1012054" y="497150"/>
            <a:ext cx="2654424" cy="369332"/>
          </a:xfrm>
          <a:prstGeom prst="rect">
            <a:avLst/>
          </a:prstGeom>
          <a:noFill/>
        </p:spPr>
        <p:txBody>
          <a:bodyPr wrap="square" rtlCol="0">
            <a:spAutoFit/>
          </a:bodyPr>
          <a:lstStyle/>
          <a:p>
            <a:pPr algn="ctr"/>
            <a:r>
              <a:rPr lang="en-US" dirty="0"/>
              <a:t>Year </a:t>
            </a:r>
            <a:endParaRPr lang="en-IN" dirty="0"/>
          </a:p>
        </p:txBody>
      </p:sp>
    </p:spTree>
    <p:extLst>
      <p:ext uri="{BB962C8B-B14F-4D97-AF65-F5344CB8AC3E}">
        <p14:creationId xmlns:p14="http://schemas.microsoft.com/office/powerpoint/2010/main" val="20084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onnections">
            <a:extLst>
              <a:ext uri="{FF2B5EF4-FFF2-40B4-BE49-F238E27FC236}">
                <a16:creationId xmlns:a16="http://schemas.microsoft.com/office/drawing/2014/main" id="{D20C0C73-DCA1-4D2F-83B1-EE14ECECF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3763" y="183470"/>
            <a:ext cx="914400" cy="914400"/>
          </a:xfrm>
          <a:prstGeom prst="rect">
            <a:avLst/>
          </a:prstGeom>
        </p:spPr>
      </p:pic>
      <p:sp>
        <p:nvSpPr>
          <p:cNvPr id="3" name="TextBox 2">
            <a:extLst>
              <a:ext uri="{FF2B5EF4-FFF2-40B4-BE49-F238E27FC236}">
                <a16:creationId xmlns:a16="http://schemas.microsoft.com/office/drawing/2014/main" id="{B171C5EF-88C7-4342-805C-255030C4C216}"/>
              </a:ext>
            </a:extLst>
          </p:cNvPr>
          <p:cNvSpPr txBox="1"/>
          <p:nvPr/>
        </p:nvSpPr>
        <p:spPr>
          <a:xfrm>
            <a:off x="4888163" y="286727"/>
            <a:ext cx="4101483" cy="707886"/>
          </a:xfrm>
          <a:prstGeom prst="rect">
            <a:avLst/>
          </a:prstGeom>
          <a:noFill/>
        </p:spPr>
        <p:txBody>
          <a:bodyPr wrap="square" rtlCol="0">
            <a:spAutoFit/>
          </a:bodyPr>
          <a:lstStyle/>
          <a:p>
            <a:r>
              <a:rPr lang="en-IN" sz="4000" dirty="0"/>
              <a:t>Conclusion</a:t>
            </a:r>
            <a:r>
              <a:rPr lang="en-IN" dirty="0"/>
              <a:t> </a:t>
            </a:r>
          </a:p>
        </p:txBody>
      </p:sp>
      <p:sp>
        <p:nvSpPr>
          <p:cNvPr id="4" name="TextBox 3">
            <a:extLst>
              <a:ext uri="{FF2B5EF4-FFF2-40B4-BE49-F238E27FC236}">
                <a16:creationId xmlns:a16="http://schemas.microsoft.com/office/drawing/2014/main" id="{445C760E-52B8-4411-85F8-3C47C940705D}"/>
              </a:ext>
            </a:extLst>
          </p:cNvPr>
          <p:cNvSpPr txBox="1"/>
          <p:nvPr/>
        </p:nvSpPr>
        <p:spPr>
          <a:xfrm>
            <a:off x="1111188" y="1536174"/>
            <a:ext cx="996962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We have successfully completed our employee attrition analytics data science project trying various  models in Python.</a:t>
            </a:r>
          </a:p>
          <a:p>
            <a:pPr marL="285750" indent="-285750">
              <a:buFont typeface="Arial" panose="020B0604020202020204" pitchFamily="34" charset="0"/>
              <a:buChar char="•"/>
            </a:pPr>
            <a:r>
              <a:rPr lang="en-US" sz="2400" dirty="0"/>
              <a:t>In this we have found that </a:t>
            </a:r>
            <a:r>
              <a:rPr lang="en-IN" sz="2400" dirty="0"/>
              <a:t>Career Growth , Personal reasons &amp; Further Studies</a:t>
            </a:r>
            <a:r>
              <a:rPr lang="en-US" sz="2400" dirty="0"/>
              <a:t> are main factors which are influencing more for employee attrition.</a:t>
            </a:r>
          </a:p>
          <a:p>
            <a:pPr marL="285750" indent="-285750">
              <a:buFont typeface="Arial" panose="020B0604020202020204" pitchFamily="34" charset="0"/>
              <a:buChar char="•"/>
            </a:pPr>
            <a:r>
              <a:rPr lang="en-US" sz="2400" dirty="0"/>
              <a:t>As per the models Random Forest is the best fit Model.</a:t>
            </a:r>
          </a:p>
          <a:p>
            <a:pPr marL="285750" indent="-285750">
              <a:buFont typeface="Arial" panose="020B0604020202020204" pitchFamily="34" charset="0"/>
              <a:buChar char="•"/>
            </a:pPr>
            <a:r>
              <a:rPr lang="en-US" sz="2400" dirty="0"/>
              <a:t>Accuracy of this model is .. 89.63963964%</a:t>
            </a:r>
          </a:p>
          <a:p>
            <a:pPr marL="285750" indent="-285750">
              <a:buFont typeface="Arial" panose="020B0604020202020204" pitchFamily="34" charset="0"/>
              <a:buChar char="•"/>
            </a:pPr>
            <a:r>
              <a:rPr lang="en-US" sz="2400" dirty="0"/>
              <a:t>After performing Random Forest Classifier model we also found possible attrition of employee</a:t>
            </a:r>
          </a:p>
          <a:p>
            <a:pPr marL="285750" indent="-285750">
              <a:buFont typeface="Arial" panose="020B0604020202020204" pitchFamily="34" charset="0"/>
              <a:buChar char="•"/>
            </a:pPr>
            <a:r>
              <a:rPr lang="en-US" sz="2400" dirty="0"/>
              <a:t>And to retain them we have given some points in recommendation part</a:t>
            </a:r>
            <a:endParaRPr lang="en-IN" sz="2400" dirty="0"/>
          </a:p>
        </p:txBody>
      </p:sp>
    </p:spTree>
    <p:extLst>
      <p:ext uri="{BB962C8B-B14F-4D97-AF65-F5344CB8AC3E}">
        <p14:creationId xmlns:p14="http://schemas.microsoft.com/office/powerpoint/2010/main" val="311904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389CF4-CF96-4CB5-88C9-5C94512D97CB}"/>
              </a:ext>
            </a:extLst>
          </p:cNvPr>
          <p:cNvSpPr txBox="1"/>
          <p:nvPr/>
        </p:nvSpPr>
        <p:spPr>
          <a:xfrm>
            <a:off x="1420427" y="1228752"/>
            <a:ext cx="8824403"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Career Growth , Personal reasons &amp; Further Studies are the main reason for employee attrition. </a:t>
            </a:r>
          </a:p>
        </p:txBody>
      </p:sp>
      <p:sp>
        <p:nvSpPr>
          <p:cNvPr id="6" name="Rectangle: Single Corner Snipped 5">
            <a:extLst>
              <a:ext uri="{FF2B5EF4-FFF2-40B4-BE49-F238E27FC236}">
                <a16:creationId xmlns:a16="http://schemas.microsoft.com/office/drawing/2014/main" id="{BB079899-A31C-4B7F-9DB5-D35C21EA1F50}"/>
              </a:ext>
            </a:extLst>
          </p:cNvPr>
          <p:cNvSpPr/>
          <p:nvPr/>
        </p:nvSpPr>
        <p:spPr>
          <a:xfrm>
            <a:off x="1855433" y="2023640"/>
            <a:ext cx="3045041" cy="64633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What Could have been done : </a:t>
            </a:r>
          </a:p>
        </p:txBody>
      </p:sp>
      <p:sp>
        <p:nvSpPr>
          <p:cNvPr id="7" name="TextBox 6">
            <a:extLst>
              <a:ext uri="{FF2B5EF4-FFF2-40B4-BE49-F238E27FC236}">
                <a16:creationId xmlns:a16="http://schemas.microsoft.com/office/drawing/2014/main" id="{E8F9E02E-B220-4FE9-B974-5C1FE2628832}"/>
              </a:ext>
            </a:extLst>
          </p:cNvPr>
          <p:cNvSpPr txBox="1"/>
          <p:nvPr/>
        </p:nvSpPr>
        <p:spPr>
          <a:xfrm>
            <a:off x="1420427" y="2818528"/>
            <a:ext cx="1001401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One on one session with employees every month which means to its easy to understand the mindset of employee. </a:t>
            </a:r>
          </a:p>
          <a:p>
            <a:pPr marL="285750" indent="-285750">
              <a:buFont typeface="Arial" panose="020B0604020202020204" pitchFamily="34" charset="0"/>
              <a:buChar char="•"/>
            </a:pPr>
            <a:r>
              <a:rPr lang="en-IN" dirty="0"/>
              <a:t>Skip meetings with the higher management on quarterly basis so that if the employee is able to discuss the any dissatisfactions with direct manager also higher management will also get to understand the employee in person.</a:t>
            </a:r>
          </a:p>
          <a:p>
            <a:pPr marL="285750" indent="-285750">
              <a:buFont typeface="Arial" panose="020B0604020202020204" pitchFamily="34" charset="0"/>
              <a:buChar char="•"/>
            </a:pPr>
            <a:r>
              <a:rPr lang="en-IN" dirty="0"/>
              <a:t>Employee salary hike as per industrial standard.</a:t>
            </a:r>
          </a:p>
          <a:p>
            <a:pPr marL="285750" indent="-285750">
              <a:buFont typeface="Arial" panose="020B0604020202020204" pitchFamily="34" charset="0"/>
              <a:buChar char="•"/>
            </a:pPr>
            <a:r>
              <a:rPr lang="en-IN" dirty="0"/>
              <a:t>Focused on Internal Job Posting as per employee strength .</a:t>
            </a:r>
          </a:p>
          <a:p>
            <a:pPr marL="285750" indent="-285750">
              <a:buFont typeface="Arial" panose="020B0604020202020204" pitchFamily="34" charset="0"/>
              <a:buChar char="•"/>
            </a:pPr>
            <a:r>
              <a:rPr lang="en-IN" dirty="0"/>
              <a:t>Learning &amp; development should be option for employee also rewarding.</a:t>
            </a:r>
          </a:p>
          <a:p>
            <a:pPr marL="285750" indent="-285750">
              <a:buFont typeface="Arial" panose="020B0604020202020204" pitchFamily="34" charset="0"/>
              <a:buChar char="•"/>
            </a:pPr>
            <a:r>
              <a:rPr lang="en-IN" dirty="0"/>
              <a:t>Employee is going to resign in coming months can only be judge by direct manager, So manager should flag that person. </a:t>
            </a:r>
          </a:p>
        </p:txBody>
      </p:sp>
      <p:pic>
        <p:nvPicPr>
          <p:cNvPr id="8" name="Graphic 7" descr="Person with idea">
            <a:extLst>
              <a:ext uri="{FF2B5EF4-FFF2-40B4-BE49-F238E27FC236}">
                <a16:creationId xmlns:a16="http://schemas.microsoft.com/office/drawing/2014/main" id="{84083E76-75C8-4AA6-A290-35BF2E1642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866" y="17237"/>
            <a:ext cx="914400" cy="914400"/>
          </a:xfrm>
          <a:prstGeom prst="rect">
            <a:avLst/>
          </a:prstGeom>
        </p:spPr>
      </p:pic>
      <p:sp>
        <p:nvSpPr>
          <p:cNvPr id="3" name="TextBox 2">
            <a:extLst>
              <a:ext uri="{FF2B5EF4-FFF2-40B4-BE49-F238E27FC236}">
                <a16:creationId xmlns:a16="http://schemas.microsoft.com/office/drawing/2014/main" id="{AAF12A74-E736-457B-A35A-E9B495EF08F1}"/>
              </a:ext>
            </a:extLst>
          </p:cNvPr>
          <p:cNvSpPr txBox="1"/>
          <p:nvPr/>
        </p:nvSpPr>
        <p:spPr>
          <a:xfrm>
            <a:off x="4412202" y="285306"/>
            <a:ext cx="3675356" cy="646331"/>
          </a:xfrm>
          <a:prstGeom prst="rect">
            <a:avLst/>
          </a:prstGeom>
          <a:noFill/>
        </p:spPr>
        <p:txBody>
          <a:bodyPr wrap="square" rtlCol="0">
            <a:spAutoFit/>
          </a:bodyPr>
          <a:lstStyle/>
          <a:p>
            <a:r>
              <a:rPr lang="en-IN" sz="3600" dirty="0"/>
              <a:t>Recommendations</a:t>
            </a:r>
          </a:p>
        </p:txBody>
      </p:sp>
    </p:spTree>
    <p:extLst>
      <p:ext uri="{BB962C8B-B14F-4D97-AF65-F5344CB8AC3E}">
        <p14:creationId xmlns:p14="http://schemas.microsoft.com/office/powerpoint/2010/main" val="143742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6198-8CC4-48ED-9497-E013BB435ECA}"/>
              </a:ext>
            </a:extLst>
          </p:cNvPr>
          <p:cNvSpPr>
            <a:spLocks noGrp="1"/>
          </p:cNvSpPr>
          <p:nvPr>
            <p:ph type="title"/>
          </p:nvPr>
        </p:nvSpPr>
        <p:spPr>
          <a:xfrm>
            <a:off x="1451579" y="807868"/>
            <a:ext cx="9603275" cy="1045886"/>
          </a:xfrm>
        </p:spPr>
        <p:txBody>
          <a:bodyPr/>
          <a:lstStyle/>
          <a:p>
            <a:r>
              <a:rPr lang="en-US" dirty="0"/>
              <a:t> </a:t>
            </a:r>
            <a:r>
              <a:rPr lang="en-IN" dirty="0"/>
              <a:t>                    Problem Overview</a:t>
            </a:r>
          </a:p>
        </p:txBody>
      </p:sp>
      <p:graphicFrame>
        <p:nvGraphicFramePr>
          <p:cNvPr id="3" name="Diagram 2">
            <a:extLst>
              <a:ext uri="{FF2B5EF4-FFF2-40B4-BE49-F238E27FC236}">
                <a16:creationId xmlns:a16="http://schemas.microsoft.com/office/drawing/2014/main" id="{A89D2353-43BF-4A03-A280-357737B5B18B}"/>
              </a:ext>
            </a:extLst>
          </p:cNvPr>
          <p:cNvGraphicFramePr/>
          <p:nvPr>
            <p:extLst>
              <p:ext uri="{D42A27DB-BD31-4B8C-83A1-F6EECF244321}">
                <p14:modId xmlns:p14="http://schemas.microsoft.com/office/powerpoint/2010/main" val="407031912"/>
              </p:ext>
            </p:extLst>
          </p:nvPr>
        </p:nvGraphicFramePr>
        <p:xfrm>
          <a:off x="2031999" y="2130641"/>
          <a:ext cx="7671293" cy="34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AA26F89-B751-479D-907C-68680DAE8677}"/>
              </a:ext>
            </a:extLst>
          </p:cNvPr>
          <p:cNvPicPr>
            <a:picLocks noChangeAspect="1"/>
          </p:cNvPicPr>
          <p:nvPr/>
        </p:nvPicPr>
        <p:blipFill>
          <a:blip r:embed="rId7"/>
          <a:stretch>
            <a:fillRect/>
          </a:stretch>
        </p:blipFill>
        <p:spPr>
          <a:xfrm>
            <a:off x="3038079" y="670342"/>
            <a:ext cx="899713" cy="802682"/>
          </a:xfrm>
          <a:prstGeom prst="rect">
            <a:avLst/>
          </a:prstGeom>
        </p:spPr>
      </p:pic>
    </p:spTree>
    <p:extLst>
      <p:ext uri="{BB962C8B-B14F-4D97-AF65-F5344CB8AC3E}">
        <p14:creationId xmlns:p14="http://schemas.microsoft.com/office/powerpoint/2010/main" val="8720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32A55-7E90-44D5-828E-BCB8D0ABBC60}"/>
              </a:ext>
            </a:extLst>
          </p:cNvPr>
          <p:cNvSpPr txBox="1"/>
          <p:nvPr/>
        </p:nvSpPr>
        <p:spPr>
          <a:xfrm>
            <a:off x="4385564" y="132730"/>
            <a:ext cx="5406505" cy="646331"/>
          </a:xfrm>
          <a:prstGeom prst="rect">
            <a:avLst/>
          </a:prstGeom>
          <a:noFill/>
        </p:spPr>
        <p:txBody>
          <a:bodyPr wrap="square" rtlCol="0">
            <a:spAutoFit/>
          </a:bodyPr>
          <a:lstStyle/>
          <a:p>
            <a:r>
              <a:rPr lang="en-US" sz="3600" dirty="0"/>
              <a:t>Data Standardization </a:t>
            </a:r>
            <a:endParaRPr lang="en-IN" sz="3600" dirty="0"/>
          </a:p>
        </p:txBody>
      </p:sp>
      <p:pic>
        <p:nvPicPr>
          <p:cNvPr id="6" name="Graphic 5" descr="Database">
            <a:extLst>
              <a:ext uri="{FF2B5EF4-FFF2-40B4-BE49-F238E27FC236}">
                <a16:creationId xmlns:a16="http://schemas.microsoft.com/office/drawing/2014/main" id="{BC2591C0-AA92-4892-8308-E8B2E0960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9693" y="-1304"/>
            <a:ext cx="840422" cy="914400"/>
          </a:xfrm>
          <a:prstGeom prst="rect">
            <a:avLst/>
          </a:prstGeom>
        </p:spPr>
      </p:pic>
      <p:sp>
        <p:nvSpPr>
          <p:cNvPr id="7" name="TextBox 6">
            <a:extLst>
              <a:ext uri="{FF2B5EF4-FFF2-40B4-BE49-F238E27FC236}">
                <a16:creationId xmlns:a16="http://schemas.microsoft.com/office/drawing/2014/main" id="{CB254CA2-F5DB-41D2-843F-C87E9786B10F}"/>
              </a:ext>
            </a:extLst>
          </p:cNvPr>
          <p:cNvSpPr txBox="1"/>
          <p:nvPr/>
        </p:nvSpPr>
        <p:spPr>
          <a:xfrm>
            <a:off x="1145220" y="1441622"/>
            <a:ext cx="10528916" cy="4524315"/>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We got 2 datasets i.e. “Staff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latest 16-17_masked”, “staff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latest 17-18_masked”. </a:t>
            </a:r>
          </a:p>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We also got “Terminations 15-18” dataset. </a:t>
            </a:r>
          </a:p>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The staff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datasets contains details of employees as well as the details of the projects that they have worked on in the last two years. </a:t>
            </a:r>
          </a:p>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The other file contains all the attrition in the organization for the years 2015-18 with details such as reason of attrition along with other employee details. </a:t>
            </a:r>
          </a:p>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Staff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datasets contains monthly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data and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of the employee for the whole year. Since we need to Predict Possible attrition, we have removed all the monthly data. Now datasets will only have details of employees along with yearly </a:t>
            </a:r>
            <a:r>
              <a:rPr lang="en-US" sz="2400" b="0" i="0" dirty="0" err="1">
                <a:solidFill>
                  <a:srgbClr val="202124"/>
                </a:solidFill>
                <a:effectLst/>
                <a:latin typeface="Dubai Medium" panose="020B0603030403030204" pitchFamily="34" charset="-78"/>
                <a:cs typeface="Dubai Medium" panose="020B0603030403030204" pitchFamily="34" charset="-78"/>
              </a:rPr>
              <a:t>utlz</a:t>
            </a:r>
            <a:r>
              <a:rPr lang="en-US" sz="2400" b="0" i="0" dirty="0">
                <a:solidFill>
                  <a:srgbClr val="202124"/>
                </a:solidFill>
                <a:effectLst/>
                <a:latin typeface="Dubai Medium" panose="020B0603030403030204" pitchFamily="34" charset="-78"/>
                <a:cs typeface="Dubai Medium" panose="020B0603030403030204" pitchFamily="34" charset="-78"/>
              </a:rPr>
              <a:t> data. </a:t>
            </a:r>
          </a:p>
          <a:p>
            <a:pPr marL="285750" indent="-285750" algn="l">
              <a:buFont typeface="Arial" panose="020B0604020202020204" pitchFamily="34" charset="0"/>
              <a:buChar char="•"/>
            </a:pPr>
            <a:r>
              <a:rPr lang="en-US" sz="2400" b="0" i="0" dirty="0">
                <a:solidFill>
                  <a:srgbClr val="202124"/>
                </a:solidFill>
                <a:effectLst/>
                <a:latin typeface="Dubai Medium" panose="020B0603030403030204" pitchFamily="34" charset="-78"/>
                <a:cs typeface="Dubai Medium" panose="020B0603030403030204" pitchFamily="34" charset="-78"/>
              </a:rPr>
              <a:t>We have build a model on this columns (variables) only.</a:t>
            </a:r>
          </a:p>
        </p:txBody>
      </p:sp>
    </p:spTree>
    <p:extLst>
      <p:ext uri="{BB962C8B-B14F-4D97-AF65-F5344CB8AC3E}">
        <p14:creationId xmlns:p14="http://schemas.microsoft.com/office/powerpoint/2010/main" val="148855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5B86AF1-634E-454E-A95D-966BA3063429}"/>
              </a:ext>
            </a:extLst>
          </p:cNvPr>
          <p:cNvGraphicFramePr/>
          <p:nvPr>
            <p:extLst>
              <p:ext uri="{D42A27DB-BD31-4B8C-83A1-F6EECF244321}">
                <p14:modId xmlns:p14="http://schemas.microsoft.com/office/powerpoint/2010/main" val="3785965291"/>
              </p:ext>
            </p:extLst>
          </p:nvPr>
        </p:nvGraphicFramePr>
        <p:xfrm>
          <a:off x="4216893" y="0"/>
          <a:ext cx="7975107" cy="605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7BB4B3B-6353-4F15-A4D8-D2190EA9F60B}"/>
              </a:ext>
            </a:extLst>
          </p:cNvPr>
          <p:cNvSpPr txBox="1"/>
          <p:nvPr/>
        </p:nvSpPr>
        <p:spPr>
          <a:xfrm>
            <a:off x="523783" y="1455938"/>
            <a:ext cx="3355759" cy="3112134"/>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Initially we had 2 data files: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1 . 2016-2017 dataset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2. 2017-2018 dataset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Then we merged 2016-2017 dataset and 2017-2018 dataset using SQL Full Join with the </a:t>
            </a:r>
            <a:r>
              <a:rPr lang="en-IN" dirty="0">
                <a:latin typeface="Calibri" panose="020F0502020204030204" pitchFamily="34" charset="0"/>
                <a:ea typeface="Times New Roman" panose="02020603050405020304" pitchFamily="18" charset="0"/>
                <a:cs typeface="Calibri" panose="020F0502020204030204" pitchFamily="34" charset="0"/>
              </a:rPr>
              <a:t>help of </a:t>
            </a:r>
            <a:r>
              <a:rPr lang="en-IN" sz="1800" dirty="0">
                <a:effectLst/>
                <a:latin typeface="Calibri" panose="020F0502020204030204" pitchFamily="34" charset="0"/>
                <a:ea typeface="Times New Roman" panose="02020603050405020304" pitchFamily="18" charset="0"/>
                <a:cs typeface="Calibri" panose="020F0502020204030204" pitchFamily="34" charset="0"/>
              </a:rPr>
              <a:t>Union concept.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8948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D7844-A64E-4E24-BF0C-34F3B90E3C20}"/>
              </a:ext>
            </a:extLst>
          </p:cNvPr>
          <p:cNvSpPr txBox="1"/>
          <p:nvPr/>
        </p:nvSpPr>
        <p:spPr>
          <a:xfrm>
            <a:off x="4119239" y="134034"/>
            <a:ext cx="5193437" cy="646331"/>
          </a:xfrm>
          <a:prstGeom prst="rect">
            <a:avLst/>
          </a:prstGeom>
          <a:noFill/>
        </p:spPr>
        <p:txBody>
          <a:bodyPr wrap="square" rtlCol="0">
            <a:spAutoFit/>
          </a:bodyPr>
          <a:lstStyle/>
          <a:p>
            <a:r>
              <a:rPr lang="en-US" sz="3600" dirty="0"/>
              <a:t>Transforming Data  </a:t>
            </a:r>
            <a:endParaRPr lang="en-IN" sz="3600" dirty="0"/>
          </a:p>
        </p:txBody>
      </p:sp>
      <p:pic>
        <p:nvPicPr>
          <p:cNvPr id="4" name="Picture 3">
            <a:extLst>
              <a:ext uri="{FF2B5EF4-FFF2-40B4-BE49-F238E27FC236}">
                <a16:creationId xmlns:a16="http://schemas.microsoft.com/office/drawing/2014/main" id="{F79E5E52-DB27-451B-93F4-23BEFC51D0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93942" y="914398"/>
            <a:ext cx="7398058" cy="2514601"/>
          </a:xfrm>
          <a:prstGeom prst="rect">
            <a:avLst/>
          </a:prstGeom>
          <a:noFill/>
          <a:ln>
            <a:noFill/>
          </a:ln>
        </p:spPr>
      </p:pic>
      <p:pic>
        <p:nvPicPr>
          <p:cNvPr id="5" name="Picture 4">
            <a:extLst>
              <a:ext uri="{FF2B5EF4-FFF2-40B4-BE49-F238E27FC236}">
                <a16:creationId xmlns:a16="http://schemas.microsoft.com/office/drawing/2014/main" id="{C04694FD-5846-49F7-BA8F-12C5FD334D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93942" y="3682665"/>
            <a:ext cx="7398059" cy="2363541"/>
          </a:xfrm>
          <a:prstGeom prst="rect">
            <a:avLst/>
          </a:prstGeom>
          <a:noFill/>
          <a:ln>
            <a:noFill/>
          </a:ln>
        </p:spPr>
      </p:pic>
      <p:sp>
        <p:nvSpPr>
          <p:cNvPr id="7" name="TextBox 6">
            <a:extLst>
              <a:ext uri="{FF2B5EF4-FFF2-40B4-BE49-F238E27FC236}">
                <a16:creationId xmlns:a16="http://schemas.microsoft.com/office/drawing/2014/main" id="{B8451246-C4E5-4120-A238-12A3E7C55F34}"/>
              </a:ext>
            </a:extLst>
          </p:cNvPr>
          <p:cNvSpPr txBox="1"/>
          <p:nvPr/>
        </p:nvSpPr>
        <p:spPr>
          <a:xfrm>
            <a:off x="0" y="1168064"/>
            <a:ext cx="4793942" cy="2729209"/>
          </a:xfrm>
          <a:prstGeom prst="rect">
            <a:avLst/>
          </a:prstGeom>
          <a:noFill/>
        </p:spPr>
        <p:txBody>
          <a:bodyPr wrap="square">
            <a:spAutoFit/>
          </a:bodyPr>
          <a:lstStyle/>
          <a:p>
            <a:pPr>
              <a:lnSpc>
                <a:spcPct val="115000"/>
              </a:lnSpc>
              <a:spcAft>
                <a:spcPts val="10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In this step, we will pre-process/prepare the data so that we can use it in our code efficiently. </a:t>
            </a:r>
          </a:p>
          <a:p>
            <a:pPr>
              <a:lnSpc>
                <a:spcPct val="115000"/>
              </a:lnSpc>
              <a:spcAft>
                <a:spcPts val="10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a:t>
            </a:r>
            <a:r>
              <a:rPr lang="en-IN" sz="1600" dirty="0">
                <a:latin typeface="Calibri" panose="020F0502020204030204" pitchFamily="34" charset="0"/>
                <a:ea typeface="Times New Roman" panose="02020603050405020304" pitchFamily="18" charset="0"/>
                <a:cs typeface="Calibri" panose="020F0502020204030204" pitchFamily="34" charset="0"/>
              </a:rPr>
              <a:t>I</a:t>
            </a:r>
            <a:r>
              <a:rPr lang="en-IN" sz="1600" dirty="0">
                <a:effectLst/>
                <a:latin typeface="Calibri" panose="020F0502020204030204" pitchFamily="34" charset="0"/>
                <a:ea typeface="Times New Roman" panose="02020603050405020304" pitchFamily="18" charset="0"/>
                <a:cs typeface="Calibri" panose="020F0502020204030204" pitchFamily="34" charset="0"/>
              </a:rPr>
              <a:t>mporting libraries  :</a:t>
            </a:r>
          </a:p>
          <a:p>
            <a:pPr marL="285750" indent="-285750">
              <a:buFont typeface="Arial" panose="020B0604020202020204" pitchFamily="34" charset="0"/>
              <a:buChar char="•"/>
            </a:pPr>
            <a:r>
              <a:rPr lang="en-IN" sz="1600" dirty="0">
                <a:latin typeface="Abadi" panose="020B0604020104020204" pitchFamily="34" charset="0"/>
              </a:rPr>
              <a:t>matplotlib.pyplot as </a:t>
            </a:r>
            <a:r>
              <a:rPr lang="en-IN" sz="1600" dirty="0" err="1">
                <a:latin typeface="Abadi" panose="020B0604020104020204" pitchFamily="34" charset="0"/>
              </a:rPr>
              <a:t>plt</a:t>
            </a:r>
            <a:endParaRPr lang="en-IN" sz="1600" dirty="0">
              <a:latin typeface="Abadi" panose="020B0604020104020204" pitchFamily="34" charset="0"/>
            </a:endParaRPr>
          </a:p>
          <a:p>
            <a:pPr marL="285750" indent="-285750">
              <a:buFont typeface="Arial" panose="020B0604020202020204" pitchFamily="34" charset="0"/>
              <a:buChar char="•"/>
            </a:pPr>
            <a:r>
              <a:rPr lang="en-IN" sz="1600" dirty="0" err="1">
                <a:latin typeface="Abadi" panose="020B0604020104020204" pitchFamily="34" charset="0"/>
              </a:rPr>
              <a:t>numpy</a:t>
            </a:r>
            <a:r>
              <a:rPr lang="en-IN" sz="1600" dirty="0">
                <a:latin typeface="Abadi" panose="020B0604020104020204" pitchFamily="34" charset="0"/>
              </a:rPr>
              <a:t> as np</a:t>
            </a:r>
          </a:p>
          <a:p>
            <a:pPr marL="285750" indent="-285750">
              <a:buFont typeface="Arial" panose="020B0604020202020204" pitchFamily="34" charset="0"/>
              <a:buChar char="•"/>
            </a:pPr>
            <a:r>
              <a:rPr lang="en-IN" sz="1600" dirty="0">
                <a:latin typeface="Abadi" panose="020B0604020104020204" pitchFamily="34" charset="0"/>
              </a:rPr>
              <a:t>pandas as pd</a:t>
            </a:r>
          </a:p>
          <a:p>
            <a:pPr marL="285750" indent="-285750">
              <a:buFont typeface="Arial" panose="020B0604020202020204" pitchFamily="34" charset="0"/>
              <a:buChar char="•"/>
            </a:pPr>
            <a:r>
              <a:rPr lang="en-IN" sz="1600" dirty="0">
                <a:latin typeface="Abadi" panose="020B0604020104020204" pitchFamily="34" charset="0"/>
              </a:rPr>
              <a:t>seaborn as </a:t>
            </a:r>
            <a:r>
              <a:rPr lang="en-IN" sz="1600" dirty="0" err="1">
                <a:latin typeface="Abadi" panose="020B0604020104020204" pitchFamily="34" charset="0"/>
              </a:rPr>
              <a:t>sns</a:t>
            </a:r>
            <a:endParaRPr lang="en-IN" sz="1600" dirty="0">
              <a:latin typeface="Abadi" panose="020B0604020104020204" pitchFamily="34" charset="0"/>
            </a:endParaRPr>
          </a:p>
          <a:p>
            <a:pPr marL="285750" indent="-285750">
              <a:buFont typeface="Arial" panose="020B0604020202020204" pitchFamily="34" charset="0"/>
              <a:buChar char="•"/>
            </a:pPr>
            <a:r>
              <a:rPr lang="en-IN" sz="1600" dirty="0" err="1">
                <a:latin typeface="Abadi" panose="020B0604020104020204" pitchFamily="34" charset="0"/>
              </a:rPr>
              <a:t>warnings.filterwarnings</a:t>
            </a:r>
            <a:r>
              <a:rPr lang="en-IN" sz="1600" dirty="0">
                <a:latin typeface="Abadi" panose="020B0604020104020204" pitchFamily="34" charset="0"/>
              </a:rPr>
              <a:t>('ignore')</a:t>
            </a: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 name="TextBox 7">
            <a:extLst>
              <a:ext uri="{FF2B5EF4-FFF2-40B4-BE49-F238E27FC236}">
                <a16:creationId xmlns:a16="http://schemas.microsoft.com/office/drawing/2014/main" id="{840A8DEB-4751-4DC8-B11E-84C434F49D3F}"/>
              </a:ext>
            </a:extLst>
          </p:cNvPr>
          <p:cNvSpPr txBox="1"/>
          <p:nvPr/>
        </p:nvSpPr>
        <p:spPr>
          <a:xfrm>
            <a:off x="603681" y="4414980"/>
            <a:ext cx="37375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have read the file in python</a:t>
            </a:r>
          </a:p>
          <a:p>
            <a:r>
              <a:rPr lang="en-US" dirty="0"/>
              <a:t>               #Reading file </a:t>
            </a:r>
            <a:endParaRPr lang="en-IN" dirty="0"/>
          </a:p>
        </p:txBody>
      </p:sp>
      <p:pic>
        <p:nvPicPr>
          <p:cNvPr id="10" name="Graphic 9" descr="Venn diagram">
            <a:extLst>
              <a:ext uri="{FF2B5EF4-FFF2-40B4-BE49-F238E27FC236}">
                <a16:creationId xmlns:a16="http://schemas.microsoft.com/office/drawing/2014/main" id="{7D4A3C57-ED2D-4937-A2DD-D79508818B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8004" y="-2"/>
            <a:ext cx="914400" cy="914400"/>
          </a:xfrm>
          <a:prstGeom prst="rect">
            <a:avLst/>
          </a:prstGeom>
        </p:spPr>
      </p:pic>
    </p:spTree>
    <p:extLst>
      <p:ext uri="{BB962C8B-B14F-4D97-AF65-F5344CB8AC3E}">
        <p14:creationId xmlns:p14="http://schemas.microsoft.com/office/powerpoint/2010/main" val="270985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8301B4-22D9-4439-9888-1C54A4C9A6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4054" y="1019243"/>
            <a:ext cx="6607945" cy="5017572"/>
          </a:xfrm>
          <a:prstGeom prst="rect">
            <a:avLst/>
          </a:prstGeom>
          <a:noFill/>
          <a:ln>
            <a:noFill/>
          </a:ln>
        </p:spPr>
      </p:pic>
      <p:sp>
        <p:nvSpPr>
          <p:cNvPr id="3" name="TextBox 2">
            <a:extLst>
              <a:ext uri="{FF2B5EF4-FFF2-40B4-BE49-F238E27FC236}">
                <a16:creationId xmlns:a16="http://schemas.microsoft.com/office/drawing/2014/main" id="{A307AB74-2113-444C-9D6C-3B530DDE557D}"/>
              </a:ext>
            </a:extLst>
          </p:cNvPr>
          <p:cNvSpPr txBox="1"/>
          <p:nvPr/>
        </p:nvSpPr>
        <p:spPr>
          <a:xfrm>
            <a:off x="807868" y="1689750"/>
            <a:ext cx="40482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 Viewed the number of  Rows &amp; Columns </a:t>
            </a:r>
            <a:endParaRPr lang="en-IN" dirty="0"/>
          </a:p>
        </p:txBody>
      </p:sp>
      <p:sp>
        <p:nvSpPr>
          <p:cNvPr id="4" name="TextBox 3">
            <a:extLst>
              <a:ext uri="{FF2B5EF4-FFF2-40B4-BE49-F238E27FC236}">
                <a16:creationId xmlns:a16="http://schemas.microsoft.com/office/drawing/2014/main" id="{8CD3B038-626A-418D-8925-2A506A70B391}"/>
              </a:ext>
            </a:extLst>
          </p:cNvPr>
          <p:cNvSpPr txBox="1"/>
          <p:nvPr/>
        </p:nvSpPr>
        <p:spPr>
          <a:xfrm>
            <a:off x="807868" y="3293616"/>
            <a:ext cx="38262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Check for any missing null values in the data</a:t>
            </a:r>
            <a:endParaRPr lang="en-IN" dirty="0"/>
          </a:p>
        </p:txBody>
      </p:sp>
      <p:pic>
        <p:nvPicPr>
          <p:cNvPr id="5" name="Graphic 4" descr="Checklist">
            <a:extLst>
              <a:ext uri="{FF2B5EF4-FFF2-40B4-BE49-F238E27FC236}">
                <a16:creationId xmlns:a16="http://schemas.microsoft.com/office/drawing/2014/main" id="{69CB3C3A-F236-41D7-AB88-592754FFBF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6944" y="19853"/>
            <a:ext cx="914400" cy="914400"/>
          </a:xfrm>
          <a:prstGeom prst="rect">
            <a:avLst/>
          </a:prstGeom>
        </p:spPr>
      </p:pic>
      <p:sp>
        <p:nvSpPr>
          <p:cNvPr id="6" name="TextBox 5">
            <a:extLst>
              <a:ext uri="{FF2B5EF4-FFF2-40B4-BE49-F238E27FC236}">
                <a16:creationId xmlns:a16="http://schemas.microsoft.com/office/drawing/2014/main" id="{6C4FCD17-8B06-4374-BF11-8C441F79B230}"/>
              </a:ext>
            </a:extLst>
          </p:cNvPr>
          <p:cNvSpPr txBox="1"/>
          <p:nvPr/>
        </p:nvSpPr>
        <p:spPr>
          <a:xfrm>
            <a:off x="4960991" y="0"/>
            <a:ext cx="2270018" cy="954107"/>
          </a:xfrm>
          <a:prstGeom prst="rect">
            <a:avLst/>
          </a:prstGeom>
          <a:noFill/>
        </p:spPr>
        <p:txBody>
          <a:bodyPr wrap="square" rtlCol="0">
            <a:spAutoFit/>
          </a:bodyPr>
          <a:lstStyle/>
          <a:p>
            <a:r>
              <a:rPr lang="en-US" sz="2800" dirty="0"/>
              <a:t>Steps Performed </a:t>
            </a:r>
            <a:endParaRPr lang="en-IN" sz="2800" dirty="0"/>
          </a:p>
        </p:txBody>
      </p:sp>
    </p:spTree>
    <p:extLst>
      <p:ext uri="{BB962C8B-B14F-4D97-AF65-F5344CB8AC3E}">
        <p14:creationId xmlns:p14="http://schemas.microsoft.com/office/powerpoint/2010/main" val="2426960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1015</TotalTime>
  <Words>1102</Words>
  <Application>Microsoft Office PowerPoint</Application>
  <PresentationFormat>Widescreen</PresentationFormat>
  <Paragraphs>139</Paragraphs>
  <Slides>46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Abadi</vt:lpstr>
      <vt:lpstr>Arial</vt:lpstr>
      <vt:lpstr>Calibri</vt:lpstr>
      <vt:lpstr>Dubai Medium</vt:lpstr>
      <vt:lpstr>Gill Sans MT</vt:lpstr>
      <vt:lpstr>Trebuchet MS</vt:lpstr>
      <vt:lpstr>Gallery</vt:lpstr>
      <vt:lpstr>Picture</vt:lpstr>
      <vt:lpstr>KPMG Data Science Prodegree Capstone Project </vt:lpstr>
      <vt:lpstr>PowerPoint Presentation</vt:lpstr>
      <vt:lpstr>                             Introduction </vt:lpstr>
      <vt:lpstr>PowerPoint Presentation</vt:lpstr>
      <vt:lpstr>                     Problem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Data Science Prodegree Capstone Project</dc:title>
  <dc:creator>Ankush Pardeshi</dc:creator>
  <cp:lastModifiedBy>Ankush Pardeshi</cp:lastModifiedBy>
  <cp:revision>44</cp:revision>
  <dcterms:created xsi:type="dcterms:W3CDTF">2021-04-01T15:17:25Z</dcterms:created>
  <dcterms:modified xsi:type="dcterms:W3CDTF">2021-04-10T16:20:47Z</dcterms:modified>
</cp:coreProperties>
</file>