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5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7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2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3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6033-7E64-46B4-B977-E5D0DAFF3BE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&amp; Jenkins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0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VCS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838200" y="2266682"/>
            <a:ext cx="2368639" cy="37992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Repository</a:t>
            </a:r>
          </a:p>
          <a:p>
            <a:pPr algn="ctr"/>
            <a:r>
              <a:rPr lang="en-US" dirty="0" smtClean="0"/>
              <a:t>(Server)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GitHub</a:t>
            </a:r>
            <a:r>
              <a:rPr lang="en-US" smtClean="0"/>
              <a:t>)</a:t>
            </a:r>
            <a:endParaRPr lang="en-IN" dirty="0"/>
          </a:p>
        </p:txBody>
      </p:sp>
      <p:sp>
        <p:nvSpPr>
          <p:cNvPr id="6" name="Cube 5"/>
          <p:cNvSpPr/>
          <p:nvPr/>
        </p:nvSpPr>
        <p:spPr>
          <a:xfrm>
            <a:off x="7443989" y="2266683"/>
            <a:ext cx="2730321" cy="11848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Darshana_PC</a:t>
            </a:r>
            <a:endParaRPr lang="en-IN" dirty="0"/>
          </a:p>
        </p:txBody>
      </p:sp>
      <p:sp>
        <p:nvSpPr>
          <p:cNvPr id="7" name="Can 6"/>
          <p:cNvSpPr/>
          <p:nvPr/>
        </p:nvSpPr>
        <p:spPr>
          <a:xfrm rot="5400000">
            <a:off x="8493616" y="592644"/>
            <a:ext cx="914400" cy="1784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IN" dirty="0"/>
          </a:p>
        </p:txBody>
      </p:sp>
      <p:sp>
        <p:nvSpPr>
          <p:cNvPr id="8" name="Cube 7"/>
          <p:cNvSpPr/>
          <p:nvPr/>
        </p:nvSpPr>
        <p:spPr>
          <a:xfrm>
            <a:off x="7443989" y="5229931"/>
            <a:ext cx="2730321" cy="11848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Manju_PC</a:t>
            </a:r>
            <a:endParaRPr lang="en-IN" dirty="0"/>
          </a:p>
        </p:txBody>
      </p:sp>
      <p:sp>
        <p:nvSpPr>
          <p:cNvPr id="9" name="Can 8"/>
          <p:cNvSpPr/>
          <p:nvPr/>
        </p:nvSpPr>
        <p:spPr>
          <a:xfrm rot="5400000">
            <a:off x="8493615" y="3592272"/>
            <a:ext cx="914400" cy="1784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Local Repository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0"/>
            <a:endCxn id="7" idx="4"/>
          </p:cNvCxnSpPr>
          <p:nvPr/>
        </p:nvCxnSpPr>
        <p:spPr>
          <a:xfrm flipH="1" flipV="1">
            <a:off x="8950816" y="1942307"/>
            <a:ext cx="6441" cy="32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67810" y="19380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126142" y="490971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8" idx="0"/>
            <a:endCxn id="9" idx="4"/>
          </p:cNvCxnSpPr>
          <p:nvPr/>
        </p:nvCxnSpPr>
        <p:spPr>
          <a:xfrm flipH="1" flipV="1">
            <a:off x="8950815" y="4941935"/>
            <a:ext cx="6442" cy="28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06839" y="1690688"/>
            <a:ext cx="4851513" cy="214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30591">
            <a:off x="5575478" y="276429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06838" y="4809057"/>
            <a:ext cx="4851514" cy="1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67138" y="49297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06838" y="4301544"/>
            <a:ext cx="485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97893" y="42979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206835" y="1174631"/>
            <a:ext cx="4851516" cy="210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330591">
            <a:off x="5368018" y="18737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22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38200" y="2369713"/>
            <a:ext cx="3630769" cy="381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60620" y="4610637"/>
            <a:ext cx="1146219" cy="257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32597" y="3915177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2597" y="4172755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50358" y="2369713"/>
            <a:ext cx="3630769" cy="381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72778" y="4610637"/>
            <a:ext cx="1146219" cy="257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744755" y="3915177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744755" y="4172755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512936" y="2867627"/>
            <a:ext cx="11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16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3 Stage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8186" y="1841679"/>
            <a:ext cx="2987899" cy="837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02050" y="1841678"/>
            <a:ext cx="2987899" cy="8371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65901" y="1841678"/>
            <a:ext cx="2987899" cy="837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Local Repository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1802236" y="2678805"/>
            <a:ext cx="619797" cy="293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86100" y="2678805"/>
            <a:ext cx="619797" cy="293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9549951" y="2678805"/>
            <a:ext cx="619797" cy="293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34096" y="5615190"/>
            <a:ext cx="2987899" cy="837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Untracked / Modified File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717960" y="5615189"/>
            <a:ext cx="2987899" cy="8371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481811" y="5615189"/>
            <a:ext cx="2987899" cy="837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Committed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9610" y="4198513"/>
            <a:ext cx="3657466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76303" y="4610637"/>
            <a:ext cx="3421489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611" y="3322750"/>
            <a:ext cx="7388181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4626" y="380342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A File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206451" y="41727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074625" y="43700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add --a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235217" y="4770147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commit -m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17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add </a:t>
            </a:r>
            <a:r>
              <a:rPr lang="en-IN" dirty="0" smtClean="0"/>
              <a:t>--a </a:t>
            </a:r>
            <a:r>
              <a:rPr lang="en-IN" dirty="0" smtClean="0">
                <a:sym typeface="Wingdings" panose="05000000000000000000" pitchFamily="2" charset="2"/>
              </a:rPr>
              <a:t> Adding file to Stage</a:t>
            </a:r>
          </a:p>
          <a:p>
            <a:r>
              <a:rPr lang="en-US" dirty="0"/>
              <a:t>git commit -m </a:t>
            </a:r>
            <a:r>
              <a:rPr lang="en-US" dirty="0" smtClean="0"/>
              <a:t>“Some comment“ </a:t>
            </a:r>
            <a:r>
              <a:rPr lang="en-US" dirty="0" smtClean="0">
                <a:sym typeface="Wingdings" panose="05000000000000000000" pitchFamily="2" charset="2"/>
              </a:rPr>
              <a:t> Committing the file to GIT local repository</a:t>
            </a:r>
            <a:endParaRPr lang="en-US" dirty="0"/>
          </a:p>
          <a:p>
            <a:r>
              <a:rPr lang="en-US" dirty="0" smtClean="0"/>
              <a:t>git status </a:t>
            </a:r>
            <a:r>
              <a:rPr lang="en-US" dirty="0" smtClean="0">
                <a:sym typeface="Wingdings" panose="05000000000000000000" pitchFamily="2" charset="2"/>
              </a:rPr>
              <a:t> Checking the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7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0302" y="476518"/>
            <a:ext cx="1622740" cy="558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0303" y="643944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0302" y="4496909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4850" y="1171977"/>
            <a:ext cx="1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4849" y="5123301"/>
            <a:ext cx="146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Catalog Page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0302" y="2570426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Designer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292439" y="2135218"/>
            <a:ext cx="1558344" cy="61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72757" y="2135218"/>
            <a:ext cx="1558344" cy="61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53075" y="2135218"/>
            <a:ext cx="1558344" cy="61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125016" y="1906073"/>
            <a:ext cx="5911401" cy="1197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219718" y="4069724"/>
            <a:ext cx="4971245" cy="105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8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92427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25025" y="592426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Catalog Page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35650" y="592426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 Page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14400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 Page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25025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 Page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735650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with Credit card Page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562561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Order Page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81071" y="5359584"/>
            <a:ext cx="219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OSProject</a:t>
            </a:r>
            <a:endParaRPr lang="en-US" dirty="0" smtClean="0"/>
          </a:p>
          <a:p>
            <a:r>
              <a:rPr lang="en-US" dirty="0" err="1" smtClean="0"/>
              <a:t>OSPoroject_WithCOD</a:t>
            </a:r>
            <a:endParaRPr lang="en-US" dirty="0" smtClean="0"/>
          </a:p>
          <a:p>
            <a:r>
              <a:rPr lang="en-US" dirty="0" err="1" smtClean="0"/>
              <a:t>OSProject_WithCD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09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on Local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Saving the projects with different names</a:t>
            </a:r>
          </a:p>
          <a:p>
            <a:pPr lvl="1"/>
            <a:r>
              <a:rPr lang="en-US" dirty="0" smtClean="0"/>
              <a:t>Difficulty in memory management</a:t>
            </a:r>
          </a:p>
          <a:p>
            <a:pPr lvl="1"/>
            <a:r>
              <a:rPr lang="en-US" dirty="0" smtClean="0"/>
              <a:t>Chances of loosing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5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VCS</a:t>
            </a:r>
          </a:p>
          <a:p>
            <a:r>
              <a:rPr lang="en-US" dirty="0" smtClean="0"/>
              <a:t>Centralized VCS</a:t>
            </a:r>
          </a:p>
          <a:p>
            <a:r>
              <a:rPr lang="en-US" dirty="0" smtClean="0"/>
              <a:t>Distributed VCS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2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VCS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78040" y="1828800"/>
            <a:ext cx="7637171" cy="425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511380" y="3193961"/>
            <a:ext cx="1519707" cy="15197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55335" y="2105695"/>
            <a:ext cx="3940935" cy="3696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647385" y="2665926"/>
            <a:ext cx="2318198" cy="12878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1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582990" y="4230708"/>
            <a:ext cx="2318198" cy="12878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  <a:endParaRPr lang="en-IN" dirty="0"/>
          </a:p>
        </p:txBody>
      </p:sp>
      <p:sp>
        <p:nvSpPr>
          <p:cNvPr id="10" name="Oval Callout 9"/>
          <p:cNvSpPr/>
          <p:nvPr/>
        </p:nvSpPr>
        <p:spPr>
          <a:xfrm>
            <a:off x="5119351" y="414381"/>
            <a:ext cx="3239037" cy="1227049"/>
          </a:xfrm>
          <a:prstGeom prst="wedgeEllipseCallout">
            <a:avLst>
              <a:gd name="adj1" fmla="val -62583"/>
              <a:gd name="adj2" fmla="val 6669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Computer</a:t>
            </a:r>
            <a:endParaRPr lang="en-IN" dirty="0"/>
          </a:p>
        </p:txBody>
      </p:sp>
      <p:sp>
        <p:nvSpPr>
          <p:cNvPr id="11" name="Oval Callout 10"/>
          <p:cNvSpPr/>
          <p:nvPr/>
        </p:nvSpPr>
        <p:spPr>
          <a:xfrm>
            <a:off x="8906813" y="1690688"/>
            <a:ext cx="3239037" cy="1227049"/>
          </a:xfrm>
          <a:prstGeom prst="wedgeEllipseCallout">
            <a:avLst>
              <a:gd name="adj1" fmla="val -62583"/>
              <a:gd name="adj2" fmla="val 6669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0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Local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is stored on single system</a:t>
            </a:r>
          </a:p>
          <a:p>
            <a:r>
              <a:rPr lang="en-US" dirty="0" smtClean="0"/>
              <a:t>Sharing with team is difficult</a:t>
            </a:r>
          </a:p>
          <a:p>
            <a:r>
              <a:rPr lang="en-US" dirty="0" smtClean="0"/>
              <a:t>Chances of crashing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00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VCS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1275008" y="2292439"/>
            <a:ext cx="2331077" cy="3387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</a:p>
          <a:p>
            <a:pPr algn="ctr"/>
            <a:r>
              <a:rPr lang="en-US" dirty="0" smtClean="0"/>
              <a:t>(Server)</a:t>
            </a:r>
            <a:endParaRPr lang="en-IN" dirty="0"/>
          </a:p>
        </p:txBody>
      </p:sp>
      <p:sp>
        <p:nvSpPr>
          <p:cNvPr id="6" name="Cube 5"/>
          <p:cNvSpPr/>
          <p:nvPr/>
        </p:nvSpPr>
        <p:spPr>
          <a:xfrm>
            <a:off x="7624293" y="1109359"/>
            <a:ext cx="2949262" cy="19318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Aarti_System</a:t>
            </a:r>
            <a:endParaRPr lang="en-IN" dirty="0"/>
          </a:p>
        </p:txBody>
      </p:sp>
      <p:sp>
        <p:nvSpPr>
          <p:cNvPr id="7" name="Cube 6"/>
          <p:cNvSpPr/>
          <p:nvPr/>
        </p:nvSpPr>
        <p:spPr>
          <a:xfrm>
            <a:off x="7624293" y="4391694"/>
            <a:ext cx="2949262" cy="19318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Akshata_System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06085" y="4391694"/>
            <a:ext cx="4018208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94781">
            <a:off x="4547736" y="4423892"/>
            <a:ext cx="18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(Push)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06085" y="2562896"/>
            <a:ext cx="4018208" cy="109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84994">
            <a:off x="4668590" y="3206771"/>
            <a:ext cx="18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06085" y="1934459"/>
            <a:ext cx="4018208" cy="11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06085" y="4965231"/>
            <a:ext cx="4018208" cy="99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5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(Commit)</a:t>
            </a:r>
          </a:p>
          <a:p>
            <a:pPr lvl="1"/>
            <a:r>
              <a:rPr lang="en-US" dirty="0" smtClean="0"/>
              <a:t>Storing the data on server</a:t>
            </a:r>
          </a:p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Fetching the data from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49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234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GitHub &amp; Jenkins</vt:lpstr>
      <vt:lpstr>PowerPoint Presentation</vt:lpstr>
      <vt:lpstr>Storing data on Local System</vt:lpstr>
      <vt:lpstr>VCS</vt:lpstr>
      <vt:lpstr>Types of VCS</vt:lpstr>
      <vt:lpstr>Local VCS</vt:lpstr>
      <vt:lpstr>Limitations of Local VCS</vt:lpstr>
      <vt:lpstr>Centralized VCS</vt:lpstr>
      <vt:lpstr>Push and Pull</vt:lpstr>
      <vt:lpstr>Distributed VCS</vt:lpstr>
      <vt:lpstr>PowerPoint Presentation</vt:lpstr>
      <vt:lpstr>GIT 3 Stage Architecture</vt:lpstr>
      <vt:lpstr>Basic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Jenkins</dc:title>
  <dc:creator>Dell</dc:creator>
  <cp:lastModifiedBy>Dell</cp:lastModifiedBy>
  <cp:revision>22</cp:revision>
  <dcterms:created xsi:type="dcterms:W3CDTF">2025-05-14T04:44:56Z</dcterms:created>
  <dcterms:modified xsi:type="dcterms:W3CDTF">2025-05-17T04:30:27Z</dcterms:modified>
</cp:coreProperties>
</file>