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2" r:id="rId7"/>
    <p:sldId id="278" r:id="rId8"/>
    <p:sldId id="261" r:id="rId9"/>
    <p:sldId id="285" r:id="rId10"/>
    <p:sldId id="263" r:id="rId11"/>
    <p:sldId id="282" r:id="rId12"/>
    <p:sldId id="280" r:id="rId13"/>
    <p:sldId id="264" r:id="rId14"/>
    <p:sldId id="265" r:id="rId15"/>
    <p:sldId id="266" r:id="rId16"/>
    <p:sldId id="283" r:id="rId17"/>
    <p:sldId id="267" r:id="rId18"/>
    <p:sldId id="268" r:id="rId19"/>
    <p:sldId id="284" r:id="rId20"/>
    <p:sldId id="269" r:id="rId21"/>
    <p:sldId id="286" r:id="rId22"/>
    <p:sldId id="270" r:id="rId23"/>
    <p:sldId id="272" r:id="rId24"/>
    <p:sldId id="271" r:id="rId25"/>
    <p:sldId id="273" r:id="rId26"/>
    <p:sldId id="274" r:id="rId27"/>
    <p:sldId id="281" r:id="rId28"/>
    <p:sldId id="276" r:id="rId29"/>
    <p:sldId id="277" r:id="rId30"/>
    <p:sldId id="279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8235F8-7B1C-4DB4-A6BD-E9328BDE2B03}">
          <p14:sldIdLst>
            <p14:sldId id="256"/>
            <p14:sldId id="257"/>
            <p14:sldId id="258"/>
            <p14:sldId id="259"/>
            <p14:sldId id="260"/>
            <p14:sldId id="262"/>
            <p14:sldId id="278"/>
            <p14:sldId id="261"/>
            <p14:sldId id="285"/>
            <p14:sldId id="263"/>
          </p14:sldIdLst>
        </p14:section>
        <p14:section name="Untitled Section" id="{5E9A3CA9-B052-4158-BFA8-A9DDBBDE440A}">
          <p14:sldIdLst>
            <p14:sldId id="282"/>
            <p14:sldId id="280"/>
            <p14:sldId id="264"/>
            <p14:sldId id="265"/>
            <p14:sldId id="266"/>
            <p14:sldId id="283"/>
            <p14:sldId id="267"/>
            <p14:sldId id="268"/>
            <p14:sldId id="284"/>
            <p14:sldId id="269"/>
            <p14:sldId id="286"/>
            <p14:sldId id="270"/>
            <p14:sldId id="272"/>
            <p14:sldId id="271"/>
            <p14:sldId id="273"/>
            <p14:sldId id="274"/>
            <p14:sldId id="281"/>
            <p14:sldId id="276"/>
            <p14:sldId id="277"/>
            <p14:sldId id="279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9223B-89A7-4A98-B164-DFDDE69E3BA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689D8DE-CF09-4329-8EBE-BF34D0405F5F}">
      <dgm:prSet phldrT="[Text]"/>
      <dgm:spPr/>
      <dgm:t>
        <a:bodyPr/>
        <a:lstStyle/>
        <a:p>
          <a:r>
            <a:rPr lang="en-US" smtClean="0"/>
            <a:t>Operators</a:t>
          </a:r>
          <a:endParaRPr lang="en-US" dirty="0"/>
        </a:p>
      </dgm:t>
    </dgm:pt>
    <dgm:pt modelId="{991F9394-D37E-4159-B76F-331764A259CE}" type="parTrans" cxnId="{56896155-91E2-4F54-9A8A-A19FFFB313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FF43506-2D16-40C6-A4C8-ED44DAE7BC5E}" type="sibTrans" cxnId="{56896155-91E2-4F54-9A8A-A19FFFB313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9FB288-78D8-4AE3-B7E2-74F80CAE5892}">
      <dgm:prSet phldrT="[Text]"/>
      <dgm:spPr/>
      <dgm:t>
        <a:bodyPr/>
        <a:lstStyle/>
        <a:p>
          <a:r>
            <a:rPr lang="en-US" smtClean="0"/>
            <a:t>Unary</a:t>
          </a:r>
          <a:endParaRPr lang="en-US" dirty="0"/>
        </a:p>
      </dgm:t>
    </dgm:pt>
    <dgm:pt modelId="{3D6C26A9-3065-4280-8ED7-AB848B9E0B23}" type="parTrans" cxnId="{84AEFEC0-415E-410B-88F0-2D1B4B34130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8EE8C6B-1CA1-446C-8FFA-70493AAC9F40}" type="sibTrans" cxnId="{84AEFEC0-415E-410B-88F0-2D1B4B34130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4BA256F-ABA9-49B2-A12F-ED2CCE5D97B9}">
      <dgm:prSet phldrT="[Text]"/>
      <dgm:spPr/>
      <dgm:t>
        <a:bodyPr/>
        <a:lstStyle/>
        <a:p>
          <a:r>
            <a:rPr lang="en-US" dirty="0" smtClean="0"/>
            <a:t>++, --, -, !</a:t>
          </a:r>
          <a:endParaRPr lang="en-US" dirty="0"/>
        </a:p>
      </dgm:t>
    </dgm:pt>
    <dgm:pt modelId="{CB42C237-1260-4D57-8572-AF728A5C66EF}" type="parTrans" cxnId="{DA58D6A8-BCE9-4E46-8643-2A520AE48F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9D1654-F0DC-4688-97D3-151E5095B5D3}" type="sibTrans" cxnId="{DA58D6A8-BCE9-4E46-8643-2A520AE48F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FFD4AA-A124-4F27-B855-D59A00435B15}">
      <dgm:prSet phldrT="[Text]"/>
      <dgm:spPr/>
      <dgm:t>
        <a:bodyPr/>
        <a:lstStyle/>
        <a:p>
          <a:r>
            <a:rPr lang="en-US" dirty="0" smtClean="0"/>
            <a:t>Binary</a:t>
          </a:r>
          <a:endParaRPr lang="en-US" dirty="0"/>
        </a:p>
      </dgm:t>
    </dgm:pt>
    <dgm:pt modelId="{406F47FE-6D42-47C7-9208-5941F9A7D7CB}" type="parTrans" cxnId="{8204C710-12B8-4BD5-8291-55D79E71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8B088B-F8C7-4042-8705-0C1B614D9B63}" type="sibTrans" cxnId="{8204C710-12B8-4BD5-8291-55D79E71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26744A-EE97-4D7D-9EE4-2B04E78ACB8B}">
      <dgm:prSet phldrT="[Text]"/>
      <dgm:spPr/>
      <dgm:t>
        <a:bodyPr/>
        <a:lstStyle/>
        <a:p>
          <a:r>
            <a:rPr lang="en-US" dirty="0" smtClean="0"/>
            <a:t>Ternary</a:t>
          </a:r>
          <a:endParaRPr lang="en-US" dirty="0"/>
        </a:p>
      </dgm:t>
    </dgm:pt>
    <dgm:pt modelId="{C64AC093-9DEB-487F-AB77-62B26E09591F}" type="parTrans" cxnId="{D753ABBB-DC91-4259-87AE-97752901AE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5B95C08-6F31-4AB8-8398-64F3D2FDAF14}" type="sibTrans" cxnId="{D753ABBB-DC91-4259-87AE-97752901AE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5403BC-40C6-43B0-BA68-1E1FCD40083D}">
      <dgm:prSet phldrT="[Text]"/>
      <dgm:spPr/>
      <dgm:t>
        <a:bodyPr/>
        <a:lstStyle/>
        <a:p>
          <a:r>
            <a:rPr lang="en-US" smtClean="0"/>
            <a:t>Arithmetic</a:t>
          </a:r>
          <a:endParaRPr lang="en-US" dirty="0"/>
        </a:p>
      </dgm:t>
    </dgm:pt>
    <dgm:pt modelId="{DAEDCB7F-A52A-42E9-9C0B-3114E7DA4E56}" type="parTrans" cxnId="{0D21F909-57F2-4DC1-9A50-7FCA715BBD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9EABB7-1672-44BC-9D1B-D7DA1533F1C0}" type="sibTrans" cxnId="{0D21F909-57F2-4DC1-9A50-7FCA715BBD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39C7D14-DA09-4850-8072-C0DB9081523C}">
      <dgm:prSet phldrT="[Text]"/>
      <dgm:spPr/>
      <dgm:t>
        <a:bodyPr/>
        <a:lstStyle/>
        <a:p>
          <a:r>
            <a:rPr lang="en-US" dirty="0" smtClean="0"/>
            <a:t>+, -, *, /, %</a:t>
          </a:r>
          <a:endParaRPr lang="en-US" dirty="0"/>
        </a:p>
      </dgm:t>
    </dgm:pt>
    <dgm:pt modelId="{3102626F-7CFB-4EDF-B9BC-3544295C845F}" type="parTrans" cxnId="{A72E61C0-12F3-42D8-9FE7-2F82B2CC21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748AEF1-307C-45B0-8488-3206FFD287AD}" type="sibTrans" cxnId="{A72E61C0-12F3-42D8-9FE7-2F82B2CC21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D49AF40-7CEB-4DA8-AEA1-BC6F7D40A0D6}">
      <dgm:prSet phldrT="[Text]"/>
      <dgm:spPr/>
      <dgm:t>
        <a:bodyPr/>
        <a:lstStyle/>
        <a:p>
          <a:r>
            <a:rPr lang="en-US" smtClean="0"/>
            <a:t>Conditional</a:t>
          </a:r>
          <a:endParaRPr lang="en-US" dirty="0"/>
        </a:p>
      </dgm:t>
    </dgm:pt>
    <dgm:pt modelId="{58931785-D1A7-4057-B221-AA6259087750}" type="parTrans" cxnId="{0BE768B1-C33B-4B9D-A6D7-AB46719CAA0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A036B06-2898-447E-908A-2700E9D8EFE8}" type="sibTrans" cxnId="{0BE768B1-C33B-4B9D-A6D7-AB46719CAA0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9A3DDC4-425C-4C8C-B6BA-2B6701C6A12A}">
      <dgm:prSet phldrT="[Text]"/>
      <dgm:spPr/>
      <dgm:t>
        <a:bodyPr/>
        <a:lstStyle/>
        <a:p>
          <a:r>
            <a:rPr lang="en-US" dirty="0" smtClean="0"/>
            <a:t>&lt;, &gt;, &lt;=, &gt;=, ==, !=</a:t>
          </a:r>
          <a:endParaRPr lang="en-US" dirty="0"/>
        </a:p>
      </dgm:t>
    </dgm:pt>
    <dgm:pt modelId="{5AB33E62-4DC7-4EE4-ACEC-3BFE7590494A}" type="parTrans" cxnId="{8A446667-C6E2-448C-8244-101740C421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E10A5AD-DFE0-4086-B279-F96D09E511EC}" type="sibTrans" cxnId="{8A446667-C6E2-448C-8244-101740C421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3EEDF9C-184B-4C70-905F-CA7AFA3EF5B9}">
      <dgm:prSet phldrT="[Text]"/>
      <dgm:spPr/>
      <dgm:t>
        <a:bodyPr/>
        <a:lstStyle/>
        <a:p>
          <a:r>
            <a:rPr lang="en-US" smtClean="0"/>
            <a:t>Assignment</a:t>
          </a:r>
          <a:endParaRPr lang="en-US" dirty="0"/>
        </a:p>
      </dgm:t>
    </dgm:pt>
    <dgm:pt modelId="{0367407A-B331-43A8-A835-52C1CC071464}" type="parTrans" cxnId="{08A5BC99-49D8-4B5B-AFD1-7E2B6BE57A2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3B8693A-B9C7-458A-920F-76A59FF35554}" type="sibTrans" cxnId="{08A5BC99-49D8-4B5B-AFD1-7E2B6BE57A2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459FBB0-DA41-463E-9179-CD4166007C1F}">
      <dgm:prSet phldrT="[Text]"/>
      <dgm:spPr/>
      <dgm:t>
        <a:bodyPr/>
        <a:lstStyle/>
        <a:p>
          <a:r>
            <a:rPr lang="en-US" dirty="0" smtClean="0"/>
            <a:t>=, +=</a:t>
          </a:r>
          <a:endParaRPr lang="en-US" dirty="0"/>
        </a:p>
      </dgm:t>
    </dgm:pt>
    <dgm:pt modelId="{181FBD91-68AB-4835-AF62-EC015CE61350}" type="parTrans" cxnId="{F920B45C-8901-4726-8031-3DD43F6873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44CE1F-ECA1-417B-8FAD-B4672EA7C4FF}" type="sibTrans" cxnId="{F920B45C-8901-4726-8031-3DD43F6873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D85F115-329C-4746-B6CD-13E39E59A4C2}">
      <dgm:prSet phldrT="[Text]"/>
      <dgm:spPr/>
      <dgm:t>
        <a:bodyPr/>
        <a:lstStyle/>
        <a:p>
          <a:r>
            <a:rPr lang="en-US" smtClean="0"/>
            <a:t>:?</a:t>
          </a:r>
          <a:endParaRPr lang="en-US" dirty="0"/>
        </a:p>
      </dgm:t>
    </dgm:pt>
    <dgm:pt modelId="{3DDEAF9B-F2F1-46F9-AD22-255C8010CC7C}" type="parTrans" cxnId="{121D5D41-FED9-4873-89BC-E9E262428E8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8E70AA-333E-41FE-9CF0-EAC10D519AB5}" type="sibTrans" cxnId="{121D5D41-FED9-4873-89BC-E9E262428E8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8E0A29-AACD-43F9-A7EA-032F8E2F94BB}">
      <dgm:prSet phldrT="[Text]"/>
      <dgm:spPr/>
      <dgm:t>
        <a:bodyPr/>
        <a:lstStyle/>
        <a:p>
          <a:r>
            <a:rPr lang="en-US" smtClean="0"/>
            <a:t>Logical</a:t>
          </a:r>
          <a:endParaRPr lang="en-US" dirty="0"/>
        </a:p>
      </dgm:t>
    </dgm:pt>
    <dgm:pt modelId="{F06F0734-EA2D-42A5-9037-B2FB6C9032A1}" type="parTrans" cxnId="{0B98E1E4-0422-4297-AAAC-1FC027DBA9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66505A-86B3-4398-97B7-8C08BBCF514A}" type="sibTrans" cxnId="{0B98E1E4-0422-4297-AAAC-1FC027DBA90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8EA737A-98D0-4A06-92E9-4E2F197B4A27}">
      <dgm:prSet phldrT="[Text]"/>
      <dgm:spPr/>
      <dgm:t>
        <a:bodyPr/>
        <a:lstStyle/>
        <a:p>
          <a:r>
            <a:rPr lang="en-US" dirty="0" smtClean="0"/>
            <a:t>&amp;&amp;, ||</a:t>
          </a:r>
          <a:endParaRPr lang="en-US" dirty="0"/>
        </a:p>
      </dgm:t>
    </dgm:pt>
    <dgm:pt modelId="{1C378682-3B14-4C41-8B7D-B4CDDC6D5C7B}" type="parTrans" cxnId="{182D7889-A65C-4BAB-8D51-5BB9E795717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37B31E-7AAC-4418-9711-69F92B532485}" type="sibTrans" cxnId="{182D7889-A65C-4BAB-8D51-5BB9E795717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5B08121-E880-48EB-8A17-5153378F6BCE}" type="pres">
      <dgm:prSet presAssocID="{44A9223B-89A7-4A98-B164-DFDDE69E3B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8DAF1A-AA29-42AE-A527-16E78A18FB51}" type="pres">
      <dgm:prSet presAssocID="{B689D8DE-CF09-4329-8EBE-BF34D0405F5F}" presName="root1" presStyleCnt="0"/>
      <dgm:spPr/>
      <dgm:t>
        <a:bodyPr/>
        <a:lstStyle/>
        <a:p>
          <a:endParaRPr lang="en-IN"/>
        </a:p>
      </dgm:t>
    </dgm:pt>
    <dgm:pt modelId="{6DB80201-E08E-40B4-A369-BC7B776E9EF6}" type="pres">
      <dgm:prSet presAssocID="{B689D8DE-CF09-4329-8EBE-BF34D0405F5F}" presName="LevelOneTextNode" presStyleLbl="node0" presStyleIdx="0" presStyleCnt="1" custLinFactNeighborX="-50495" custLinFactNeighborY="3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065C2A-11A3-46CC-90C5-815AA2B1A167}" type="pres">
      <dgm:prSet presAssocID="{B689D8DE-CF09-4329-8EBE-BF34D0405F5F}" presName="level2hierChild" presStyleCnt="0"/>
      <dgm:spPr/>
      <dgm:t>
        <a:bodyPr/>
        <a:lstStyle/>
        <a:p>
          <a:endParaRPr lang="en-IN"/>
        </a:p>
      </dgm:t>
    </dgm:pt>
    <dgm:pt modelId="{DD602D3B-1876-4E99-AC87-AFF15016E71F}" type="pres">
      <dgm:prSet presAssocID="{3D6C26A9-3065-4280-8ED7-AB848B9E0B23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9DB3BA37-0700-4C02-A5B9-95D3D409F065}" type="pres">
      <dgm:prSet presAssocID="{3D6C26A9-3065-4280-8ED7-AB848B9E0B23}" presName="connTx" presStyleLbl="parChTrans1D2" presStyleIdx="0" presStyleCnt="3"/>
      <dgm:spPr/>
      <dgm:t>
        <a:bodyPr/>
        <a:lstStyle/>
        <a:p>
          <a:endParaRPr lang="en-US"/>
        </a:p>
      </dgm:t>
    </dgm:pt>
    <dgm:pt modelId="{9D738DBB-B521-4C16-817A-08C473161FAC}" type="pres">
      <dgm:prSet presAssocID="{079FB288-78D8-4AE3-B7E2-74F80CAE5892}" presName="root2" presStyleCnt="0"/>
      <dgm:spPr/>
      <dgm:t>
        <a:bodyPr/>
        <a:lstStyle/>
        <a:p>
          <a:endParaRPr lang="en-IN"/>
        </a:p>
      </dgm:t>
    </dgm:pt>
    <dgm:pt modelId="{FD452309-8A1F-414B-90A7-6D1366D9E53A}" type="pres">
      <dgm:prSet presAssocID="{079FB288-78D8-4AE3-B7E2-74F80CAE589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435B85-E56B-440A-BD0E-15F3B6D75B02}" type="pres">
      <dgm:prSet presAssocID="{079FB288-78D8-4AE3-B7E2-74F80CAE5892}" presName="level3hierChild" presStyleCnt="0"/>
      <dgm:spPr/>
      <dgm:t>
        <a:bodyPr/>
        <a:lstStyle/>
        <a:p>
          <a:endParaRPr lang="en-IN"/>
        </a:p>
      </dgm:t>
    </dgm:pt>
    <dgm:pt modelId="{58376671-7255-4483-9840-83B030C00160}" type="pres">
      <dgm:prSet presAssocID="{CB42C237-1260-4D57-8572-AF728A5C66EF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696BF2F7-BB6E-454F-BCD5-8E394FF656F1}" type="pres">
      <dgm:prSet presAssocID="{CB42C237-1260-4D57-8572-AF728A5C66EF}" presName="connTx" presStyleLbl="parChTrans1D3" presStyleIdx="0" presStyleCnt="6"/>
      <dgm:spPr/>
      <dgm:t>
        <a:bodyPr/>
        <a:lstStyle/>
        <a:p>
          <a:endParaRPr lang="en-US"/>
        </a:p>
      </dgm:t>
    </dgm:pt>
    <dgm:pt modelId="{3DC3BC6D-763C-487E-9DA4-39B3E8139B57}" type="pres">
      <dgm:prSet presAssocID="{14BA256F-ABA9-49B2-A12F-ED2CCE5D97B9}" presName="root2" presStyleCnt="0"/>
      <dgm:spPr/>
      <dgm:t>
        <a:bodyPr/>
        <a:lstStyle/>
        <a:p>
          <a:endParaRPr lang="en-IN"/>
        </a:p>
      </dgm:t>
    </dgm:pt>
    <dgm:pt modelId="{52F7C414-CE7D-4E24-891D-A5D889BDA974}" type="pres">
      <dgm:prSet presAssocID="{14BA256F-ABA9-49B2-A12F-ED2CCE5D97B9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87A75E-3499-4FAC-B8B9-23DA702B2333}" type="pres">
      <dgm:prSet presAssocID="{14BA256F-ABA9-49B2-A12F-ED2CCE5D97B9}" presName="level3hierChild" presStyleCnt="0"/>
      <dgm:spPr/>
      <dgm:t>
        <a:bodyPr/>
        <a:lstStyle/>
        <a:p>
          <a:endParaRPr lang="en-IN"/>
        </a:p>
      </dgm:t>
    </dgm:pt>
    <dgm:pt modelId="{28A91AF3-F4DA-46D9-A6C2-E9981AE15014}" type="pres">
      <dgm:prSet presAssocID="{406F47FE-6D42-47C7-9208-5941F9A7D7C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7A2173C-108E-4780-B19F-52A5A93CE599}" type="pres">
      <dgm:prSet presAssocID="{406F47FE-6D42-47C7-9208-5941F9A7D7C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6F7D36E-C798-4312-B9E0-BA73C3BD7E74}" type="pres">
      <dgm:prSet presAssocID="{39FFD4AA-A124-4F27-B855-D59A00435B15}" presName="root2" presStyleCnt="0"/>
      <dgm:spPr/>
      <dgm:t>
        <a:bodyPr/>
        <a:lstStyle/>
        <a:p>
          <a:endParaRPr lang="en-IN"/>
        </a:p>
      </dgm:t>
    </dgm:pt>
    <dgm:pt modelId="{FF503304-CCE6-4A1C-990C-5578FA7DBE2F}" type="pres">
      <dgm:prSet presAssocID="{39FFD4AA-A124-4F27-B855-D59A00435B1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1C13E-4E26-4E5D-9D6E-E1B63AE72102}" type="pres">
      <dgm:prSet presAssocID="{39FFD4AA-A124-4F27-B855-D59A00435B15}" presName="level3hierChild" presStyleCnt="0"/>
      <dgm:spPr/>
      <dgm:t>
        <a:bodyPr/>
        <a:lstStyle/>
        <a:p>
          <a:endParaRPr lang="en-IN"/>
        </a:p>
      </dgm:t>
    </dgm:pt>
    <dgm:pt modelId="{447F65B9-1F2A-4FBB-ACD1-ABFC2FCF7F43}" type="pres">
      <dgm:prSet presAssocID="{DAEDCB7F-A52A-42E9-9C0B-3114E7DA4E56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5F10F69B-43CA-400A-B9D9-2F06FEA6306F}" type="pres">
      <dgm:prSet presAssocID="{DAEDCB7F-A52A-42E9-9C0B-3114E7DA4E56}" presName="connTx" presStyleLbl="parChTrans1D3" presStyleIdx="1" presStyleCnt="6"/>
      <dgm:spPr/>
      <dgm:t>
        <a:bodyPr/>
        <a:lstStyle/>
        <a:p>
          <a:endParaRPr lang="en-US"/>
        </a:p>
      </dgm:t>
    </dgm:pt>
    <dgm:pt modelId="{0FA0DED4-4550-497D-A0B5-8536982A603C}" type="pres">
      <dgm:prSet presAssocID="{545403BC-40C6-43B0-BA68-1E1FCD40083D}" presName="root2" presStyleCnt="0"/>
      <dgm:spPr/>
      <dgm:t>
        <a:bodyPr/>
        <a:lstStyle/>
        <a:p>
          <a:endParaRPr lang="en-IN"/>
        </a:p>
      </dgm:t>
    </dgm:pt>
    <dgm:pt modelId="{8557AE4D-D2B7-4A53-AA87-E3C6C8022E4D}" type="pres">
      <dgm:prSet presAssocID="{545403BC-40C6-43B0-BA68-1E1FCD40083D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E50E4A-0D8F-4C12-9D03-0762E83E59AF}" type="pres">
      <dgm:prSet presAssocID="{545403BC-40C6-43B0-BA68-1E1FCD40083D}" presName="level3hierChild" presStyleCnt="0"/>
      <dgm:spPr/>
      <dgm:t>
        <a:bodyPr/>
        <a:lstStyle/>
        <a:p>
          <a:endParaRPr lang="en-IN"/>
        </a:p>
      </dgm:t>
    </dgm:pt>
    <dgm:pt modelId="{25E9BE56-299E-4C35-AEFA-CD5617E93DF6}" type="pres">
      <dgm:prSet presAssocID="{3102626F-7CFB-4EDF-B9BC-3544295C845F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02C0F7DE-7DEB-4728-94A8-675F08C61B61}" type="pres">
      <dgm:prSet presAssocID="{3102626F-7CFB-4EDF-B9BC-3544295C845F}" presName="connTx" presStyleLbl="parChTrans1D4" presStyleIdx="0" presStyleCnt="4"/>
      <dgm:spPr/>
      <dgm:t>
        <a:bodyPr/>
        <a:lstStyle/>
        <a:p>
          <a:endParaRPr lang="en-US"/>
        </a:p>
      </dgm:t>
    </dgm:pt>
    <dgm:pt modelId="{44C27789-5C57-4DFD-962E-2BC5A8110D3D}" type="pres">
      <dgm:prSet presAssocID="{139C7D14-DA09-4850-8072-C0DB9081523C}" presName="root2" presStyleCnt="0"/>
      <dgm:spPr/>
      <dgm:t>
        <a:bodyPr/>
        <a:lstStyle/>
        <a:p>
          <a:endParaRPr lang="en-IN"/>
        </a:p>
      </dgm:t>
    </dgm:pt>
    <dgm:pt modelId="{491CCBE5-49DF-4375-B178-811F45C23044}" type="pres">
      <dgm:prSet presAssocID="{139C7D14-DA09-4850-8072-C0DB9081523C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96311D-2931-4F5A-BF87-FCA23F9DD031}" type="pres">
      <dgm:prSet presAssocID="{139C7D14-DA09-4850-8072-C0DB9081523C}" presName="level3hierChild" presStyleCnt="0"/>
      <dgm:spPr/>
      <dgm:t>
        <a:bodyPr/>
        <a:lstStyle/>
        <a:p>
          <a:endParaRPr lang="en-IN"/>
        </a:p>
      </dgm:t>
    </dgm:pt>
    <dgm:pt modelId="{7BF375AB-F70B-4829-89ED-58BA5B4C3501}" type="pres">
      <dgm:prSet presAssocID="{58931785-D1A7-4057-B221-AA6259087750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BFA54812-EE2D-4A6A-8445-5AD1A12E0CAC}" type="pres">
      <dgm:prSet presAssocID="{58931785-D1A7-4057-B221-AA6259087750}" presName="connTx" presStyleLbl="parChTrans1D3" presStyleIdx="2" presStyleCnt="6"/>
      <dgm:spPr/>
      <dgm:t>
        <a:bodyPr/>
        <a:lstStyle/>
        <a:p>
          <a:endParaRPr lang="en-US"/>
        </a:p>
      </dgm:t>
    </dgm:pt>
    <dgm:pt modelId="{4E8D4796-BE01-45B8-A8B0-2F7C52AB2C73}" type="pres">
      <dgm:prSet presAssocID="{4D49AF40-7CEB-4DA8-AEA1-BC6F7D40A0D6}" presName="root2" presStyleCnt="0"/>
      <dgm:spPr/>
      <dgm:t>
        <a:bodyPr/>
        <a:lstStyle/>
        <a:p>
          <a:endParaRPr lang="en-IN"/>
        </a:p>
      </dgm:t>
    </dgm:pt>
    <dgm:pt modelId="{617451F6-02F5-4B5F-9C82-217A464ED8C7}" type="pres">
      <dgm:prSet presAssocID="{4D49AF40-7CEB-4DA8-AEA1-BC6F7D40A0D6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4B4517-5298-4276-8CD9-08AD82879251}" type="pres">
      <dgm:prSet presAssocID="{4D49AF40-7CEB-4DA8-AEA1-BC6F7D40A0D6}" presName="level3hierChild" presStyleCnt="0"/>
      <dgm:spPr/>
      <dgm:t>
        <a:bodyPr/>
        <a:lstStyle/>
        <a:p>
          <a:endParaRPr lang="en-IN"/>
        </a:p>
      </dgm:t>
    </dgm:pt>
    <dgm:pt modelId="{FC72337D-7B3E-46A6-81E9-4D4876D10BDB}" type="pres">
      <dgm:prSet presAssocID="{5AB33E62-4DC7-4EE4-ACEC-3BFE7590494A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3DA81BC4-75BC-42C3-A2A0-580D81FEA2E0}" type="pres">
      <dgm:prSet presAssocID="{5AB33E62-4DC7-4EE4-ACEC-3BFE7590494A}" presName="connTx" presStyleLbl="parChTrans1D4" presStyleIdx="1" presStyleCnt="4"/>
      <dgm:spPr/>
      <dgm:t>
        <a:bodyPr/>
        <a:lstStyle/>
        <a:p>
          <a:endParaRPr lang="en-US"/>
        </a:p>
      </dgm:t>
    </dgm:pt>
    <dgm:pt modelId="{AA2F146F-588E-447D-9A24-AAAF785DA0B5}" type="pres">
      <dgm:prSet presAssocID="{49A3DDC4-425C-4C8C-B6BA-2B6701C6A12A}" presName="root2" presStyleCnt="0"/>
      <dgm:spPr/>
      <dgm:t>
        <a:bodyPr/>
        <a:lstStyle/>
        <a:p>
          <a:endParaRPr lang="en-IN"/>
        </a:p>
      </dgm:t>
    </dgm:pt>
    <dgm:pt modelId="{22F1F4FB-7A19-46EF-A547-E849282E849E}" type="pres">
      <dgm:prSet presAssocID="{49A3DDC4-425C-4C8C-B6BA-2B6701C6A12A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CBED7-2E1E-469B-AE24-B31AB99CECD8}" type="pres">
      <dgm:prSet presAssocID="{49A3DDC4-425C-4C8C-B6BA-2B6701C6A12A}" presName="level3hierChild" presStyleCnt="0"/>
      <dgm:spPr/>
      <dgm:t>
        <a:bodyPr/>
        <a:lstStyle/>
        <a:p>
          <a:endParaRPr lang="en-IN"/>
        </a:p>
      </dgm:t>
    </dgm:pt>
    <dgm:pt modelId="{D5DA7A14-F1CF-444D-B648-7C1C7973D432}" type="pres">
      <dgm:prSet presAssocID="{0367407A-B331-43A8-A835-52C1CC071464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33AEF5F6-F501-4F99-815C-81CA3194CE5D}" type="pres">
      <dgm:prSet presAssocID="{0367407A-B331-43A8-A835-52C1CC071464}" presName="connTx" presStyleLbl="parChTrans1D3" presStyleIdx="3" presStyleCnt="6"/>
      <dgm:spPr/>
      <dgm:t>
        <a:bodyPr/>
        <a:lstStyle/>
        <a:p>
          <a:endParaRPr lang="en-US"/>
        </a:p>
      </dgm:t>
    </dgm:pt>
    <dgm:pt modelId="{D1C83CC6-53B1-46F6-B619-1483DFA936C9}" type="pres">
      <dgm:prSet presAssocID="{B3EEDF9C-184B-4C70-905F-CA7AFA3EF5B9}" presName="root2" presStyleCnt="0"/>
      <dgm:spPr/>
      <dgm:t>
        <a:bodyPr/>
        <a:lstStyle/>
        <a:p>
          <a:endParaRPr lang="en-IN"/>
        </a:p>
      </dgm:t>
    </dgm:pt>
    <dgm:pt modelId="{575D1F8C-5B1D-41CE-99DB-693659514D2B}" type="pres">
      <dgm:prSet presAssocID="{B3EEDF9C-184B-4C70-905F-CA7AFA3EF5B9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7FB835-213E-41EC-8175-E17AA40BA3AC}" type="pres">
      <dgm:prSet presAssocID="{B3EEDF9C-184B-4C70-905F-CA7AFA3EF5B9}" presName="level3hierChild" presStyleCnt="0"/>
      <dgm:spPr/>
      <dgm:t>
        <a:bodyPr/>
        <a:lstStyle/>
        <a:p>
          <a:endParaRPr lang="en-IN"/>
        </a:p>
      </dgm:t>
    </dgm:pt>
    <dgm:pt modelId="{CC2A4DA4-04AD-48CA-BB26-A639867E3BA2}" type="pres">
      <dgm:prSet presAssocID="{181FBD91-68AB-4835-AF62-EC015CE61350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B864B941-214B-43C6-9FDD-BA89E3CBDA31}" type="pres">
      <dgm:prSet presAssocID="{181FBD91-68AB-4835-AF62-EC015CE61350}" presName="connTx" presStyleLbl="parChTrans1D4" presStyleIdx="2" presStyleCnt="4"/>
      <dgm:spPr/>
      <dgm:t>
        <a:bodyPr/>
        <a:lstStyle/>
        <a:p>
          <a:endParaRPr lang="en-US"/>
        </a:p>
      </dgm:t>
    </dgm:pt>
    <dgm:pt modelId="{2A8E5E4D-EFFA-4729-99D9-DDF5B4A0617C}" type="pres">
      <dgm:prSet presAssocID="{6459FBB0-DA41-463E-9179-CD4166007C1F}" presName="root2" presStyleCnt="0"/>
      <dgm:spPr/>
      <dgm:t>
        <a:bodyPr/>
        <a:lstStyle/>
        <a:p>
          <a:endParaRPr lang="en-IN"/>
        </a:p>
      </dgm:t>
    </dgm:pt>
    <dgm:pt modelId="{14483275-D448-415B-8470-2358E1DC79D7}" type="pres">
      <dgm:prSet presAssocID="{6459FBB0-DA41-463E-9179-CD4166007C1F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47032-C966-47E1-A870-5DC226CFF658}" type="pres">
      <dgm:prSet presAssocID="{6459FBB0-DA41-463E-9179-CD4166007C1F}" presName="level3hierChild" presStyleCnt="0"/>
      <dgm:spPr/>
      <dgm:t>
        <a:bodyPr/>
        <a:lstStyle/>
        <a:p>
          <a:endParaRPr lang="en-IN"/>
        </a:p>
      </dgm:t>
    </dgm:pt>
    <dgm:pt modelId="{82CF57A2-9BFF-4BDC-9FEC-9095EC86E437}" type="pres">
      <dgm:prSet presAssocID="{F06F0734-EA2D-42A5-9037-B2FB6C9032A1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29A444ED-9636-46B6-BE7A-885104B9822F}" type="pres">
      <dgm:prSet presAssocID="{F06F0734-EA2D-42A5-9037-B2FB6C9032A1}" presName="connTx" presStyleLbl="parChTrans1D3" presStyleIdx="4" presStyleCnt="6"/>
      <dgm:spPr/>
      <dgm:t>
        <a:bodyPr/>
        <a:lstStyle/>
        <a:p>
          <a:endParaRPr lang="en-US"/>
        </a:p>
      </dgm:t>
    </dgm:pt>
    <dgm:pt modelId="{9CF06838-E575-4E51-A8F6-8EA720AF71E1}" type="pres">
      <dgm:prSet presAssocID="{A48E0A29-AACD-43F9-A7EA-032F8E2F94BB}" presName="root2" presStyleCnt="0"/>
      <dgm:spPr/>
      <dgm:t>
        <a:bodyPr/>
        <a:lstStyle/>
        <a:p>
          <a:endParaRPr lang="en-IN"/>
        </a:p>
      </dgm:t>
    </dgm:pt>
    <dgm:pt modelId="{D2C72BA1-3DDE-4AB7-917B-32F319C3DC3D}" type="pres">
      <dgm:prSet presAssocID="{A48E0A29-AACD-43F9-A7EA-032F8E2F94BB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FDDAC-5D4E-4A6A-A390-2C737CDB42C4}" type="pres">
      <dgm:prSet presAssocID="{A48E0A29-AACD-43F9-A7EA-032F8E2F94BB}" presName="level3hierChild" presStyleCnt="0"/>
      <dgm:spPr/>
      <dgm:t>
        <a:bodyPr/>
        <a:lstStyle/>
        <a:p>
          <a:endParaRPr lang="en-IN"/>
        </a:p>
      </dgm:t>
    </dgm:pt>
    <dgm:pt modelId="{D4B29442-F43F-44A1-9E2E-9C2FE1F6E2D4}" type="pres">
      <dgm:prSet presAssocID="{1C378682-3B14-4C41-8B7D-B4CDDC6D5C7B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2771A3B0-FD1B-43E0-826E-9E67F9A5A78B}" type="pres">
      <dgm:prSet presAssocID="{1C378682-3B14-4C41-8B7D-B4CDDC6D5C7B}" presName="connTx" presStyleLbl="parChTrans1D4" presStyleIdx="3" presStyleCnt="4"/>
      <dgm:spPr/>
      <dgm:t>
        <a:bodyPr/>
        <a:lstStyle/>
        <a:p>
          <a:endParaRPr lang="en-US"/>
        </a:p>
      </dgm:t>
    </dgm:pt>
    <dgm:pt modelId="{4CCF10A2-32FB-416F-B949-B093B845DFFB}" type="pres">
      <dgm:prSet presAssocID="{38EA737A-98D0-4A06-92E9-4E2F197B4A27}" presName="root2" presStyleCnt="0"/>
      <dgm:spPr/>
      <dgm:t>
        <a:bodyPr/>
        <a:lstStyle/>
        <a:p>
          <a:endParaRPr lang="en-IN"/>
        </a:p>
      </dgm:t>
    </dgm:pt>
    <dgm:pt modelId="{60B7AE8D-6EEE-44D0-8C21-787636E412BD}" type="pres">
      <dgm:prSet presAssocID="{38EA737A-98D0-4A06-92E9-4E2F197B4A27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99BA2C-059E-40BD-8073-5C4CB06DF551}" type="pres">
      <dgm:prSet presAssocID="{38EA737A-98D0-4A06-92E9-4E2F197B4A27}" presName="level3hierChild" presStyleCnt="0"/>
      <dgm:spPr/>
      <dgm:t>
        <a:bodyPr/>
        <a:lstStyle/>
        <a:p>
          <a:endParaRPr lang="en-IN"/>
        </a:p>
      </dgm:t>
    </dgm:pt>
    <dgm:pt modelId="{2E900CF8-9339-44A3-8BB3-49EE157DFD36}" type="pres">
      <dgm:prSet presAssocID="{C64AC093-9DEB-487F-AB77-62B26E09591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5033B1DF-BE2C-413E-A6CD-E2F5A0863159}" type="pres">
      <dgm:prSet presAssocID="{C64AC093-9DEB-487F-AB77-62B26E09591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2959F2D-AEE8-4215-A01E-E187759921FC}" type="pres">
      <dgm:prSet presAssocID="{C626744A-EE97-4D7D-9EE4-2B04E78ACB8B}" presName="root2" presStyleCnt="0"/>
      <dgm:spPr/>
      <dgm:t>
        <a:bodyPr/>
        <a:lstStyle/>
        <a:p>
          <a:endParaRPr lang="en-IN"/>
        </a:p>
      </dgm:t>
    </dgm:pt>
    <dgm:pt modelId="{60869B68-1ED3-46EB-BC75-6C54E3547ABD}" type="pres">
      <dgm:prSet presAssocID="{C626744A-EE97-4D7D-9EE4-2B04E78ACB8B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31FBF2-4A7E-43E6-82B8-04DF96F46578}" type="pres">
      <dgm:prSet presAssocID="{C626744A-EE97-4D7D-9EE4-2B04E78ACB8B}" presName="level3hierChild" presStyleCnt="0"/>
      <dgm:spPr/>
      <dgm:t>
        <a:bodyPr/>
        <a:lstStyle/>
        <a:p>
          <a:endParaRPr lang="en-IN"/>
        </a:p>
      </dgm:t>
    </dgm:pt>
    <dgm:pt modelId="{E56F25DF-E7F6-42A2-9C4A-9E0CD9C0ADAE}" type="pres">
      <dgm:prSet presAssocID="{3DDEAF9B-F2F1-46F9-AD22-255C8010CC7C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588AF801-A97E-42CB-9622-8A5A085CC75A}" type="pres">
      <dgm:prSet presAssocID="{3DDEAF9B-F2F1-46F9-AD22-255C8010CC7C}" presName="connTx" presStyleLbl="parChTrans1D3" presStyleIdx="5" presStyleCnt="6"/>
      <dgm:spPr/>
      <dgm:t>
        <a:bodyPr/>
        <a:lstStyle/>
        <a:p>
          <a:endParaRPr lang="en-US"/>
        </a:p>
      </dgm:t>
    </dgm:pt>
    <dgm:pt modelId="{0610B690-FAC5-4E05-AAC3-8F4074AD0143}" type="pres">
      <dgm:prSet presAssocID="{CD85F115-329C-4746-B6CD-13E39E59A4C2}" presName="root2" presStyleCnt="0"/>
      <dgm:spPr/>
      <dgm:t>
        <a:bodyPr/>
        <a:lstStyle/>
        <a:p>
          <a:endParaRPr lang="en-IN"/>
        </a:p>
      </dgm:t>
    </dgm:pt>
    <dgm:pt modelId="{E7395C0D-6957-446C-9E91-1E365C003190}" type="pres">
      <dgm:prSet presAssocID="{CD85F115-329C-4746-B6CD-13E39E59A4C2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D0B880-C50A-4951-8D6C-079075B270A9}" type="pres">
      <dgm:prSet presAssocID="{CD85F115-329C-4746-B6CD-13E39E59A4C2}" presName="level3hierChild" presStyleCnt="0"/>
      <dgm:spPr/>
      <dgm:t>
        <a:bodyPr/>
        <a:lstStyle/>
        <a:p>
          <a:endParaRPr lang="en-IN"/>
        </a:p>
      </dgm:t>
    </dgm:pt>
  </dgm:ptLst>
  <dgm:cxnLst>
    <dgm:cxn modelId="{B5AC2237-410E-4B6E-AD5A-A9F5D576CCF5}" type="presOf" srcId="{3102626F-7CFB-4EDF-B9BC-3544295C845F}" destId="{02C0F7DE-7DEB-4728-94A8-675F08C61B61}" srcOrd="1" destOrd="0" presId="urn:microsoft.com/office/officeart/2005/8/layout/hierarchy2"/>
    <dgm:cxn modelId="{F85939C7-B67E-47BB-BB0E-B52C42E50930}" type="presOf" srcId="{14BA256F-ABA9-49B2-A12F-ED2CCE5D97B9}" destId="{52F7C414-CE7D-4E24-891D-A5D889BDA974}" srcOrd="0" destOrd="0" presId="urn:microsoft.com/office/officeart/2005/8/layout/hierarchy2"/>
    <dgm:cxn modelId="{08A5BC99-49D8-4B5B-AFD1-7E2B6BE57A21}" srcId="{39FFD4AA-A124-4F27-B855-D59A00435B15}" destId="{B3EEDF9C-184B-4C70-905F-CA7AFA3EF5B9}" srcOrd="2" destOrd="0" parTransId="{0367407A-B331-43A8-A835-52C1CC071464}" sibTransId="{F3B8693A-B9C7-458A-920F-76A59FF35554}"/>
    <dgm:cxn modelId="{6CCA184D-C094-4ABC-A57D-0A327D6018EE}" type="presOf" srcId="{C64AC093-9DEB-487F-AB77-62B26E09591F}" destId="{5033B1DF-BE2C-413E-A6CD-E2F5A0863159}" srcOrd="1" destOrd="0" presId="urn:microsoft.com/office/officeart/2005/8/layout/hierarchy2"/>
    <dgm:cxn modelId="{D1D719B4-CEE0-4AAA-8794-067783427AAB}" type="presOf" srcId="{5AB33E62-4DC7-4EE4-ACEC-3BFE7590494A}" destId="{3DA81BC4-75BC-42C3-A2A0-580D81FEA2E0}" srcOrd="1" destOrd="0" presId="urn:microsoft.com/office/officeart/2005/8/layout/hierarchy2"/>
    <dgm:cxn modelId="{FAEFDCBF-4610-489F-9F53-C49868714BD1}" type="presOf" srcId="{181FBD91-68AB-4835-AF62-EC015CE61350}" destId="{B864B941-214B-43C6-9FDD-BA89E3CBDA31}" srcOrd="1" destOrd="0" presId="urn:microsoft.com/office/officeart/2005/8/layout/hierarchy2"/>
    <dgm:cxn modelId="{EADCEE26-ACDC-48C5-8569-F2630DCC5ADD}" type="presOf" srcId="{DAEDCB7F-A52A-42E9-9C0B-3114E7DA4E56}" destId="{447F65B9-1F2A-4FBB-ACD1-ABFC2FCF7F43}" srcOrd="0" destOrd="0" presId="urn:microsoft.com/office/officeart/2005/8/layout/hierarchy2"/>
    <dgm:cxn modelId="{EB8FFCB4-FAAF-4FAC-941A-8AB4B313857F}" type="presOf" srcId="{1C378682-3B14-4C41-8B7D-B4CDDC6D5C7B}" destId="{2771A3B0-FD1B-43E0-826E-9E67F9A5A78B}" srcOrd="1" destOrd="0" presId="urn:microsoft.com/office/officeart/2005/8/layout/hierarchy2"/>
    <dgm:cxn modelId="{51A8D6DE-ED35-496F-8E86-62CB8E33A5CD}" type="presOf" srcId="{0367407A-B331-43A8-A835-52C1CC071464}" destId="{33AEF5F6-F501-4F99-815C-81CA3194CE5D}" srcOrd="1" destOrd="0" presId="urn:microsoft.com/office/officeart/2005/8/layout/hierarchy2"/>
    <dgm:cxn modelId="{D753ABBB-DC91-4259-87AE-97752901AE68}" srcId="{B689D8DE-CF09-4329-8EBE-BF34D0405F5F}" destId="{C626744A-EE97-4D7D-9EE4-2B04E78ACB8B}" srcOrd="2" destOrd="0" parTransId="{C64AC093-9DEB-487F-AB77-62B26E09591F}" sibTransId="{A5B95C08-6F31-4AB8-8398-64F3D2FDAF14}"/>
    <dgm:cxn modelId="{DA58D6A8-BCE9-4E46-8643-2A520AE48FA4}" srcId="{079FB288-78D8-4AE3-B7E2-74F80CAE5892}" destId="{14BA256F-ABA9-49B2-A12F-ED2CCE5D97B9}" srcOrd="0" destOrd="0" parTransId="{CB42C237-1260-4D57-8572-AF728A5C66EF}" sibTransId="{A99D1654-F0DC-4688-97D3-151E5095B5D3}"/>
    <dgm:cxn modelId="{0B98E1E4-0422-4297-AAAC-1FC027DBA909}" srcId="{39FFD4AA-A124-4F27-B855-D59A00435B15}" destId="{A48E0A29-AACD-43F9-A7EA-032F8E2F94BB}" srcOrd="3" destOrd="0" parTransId="{F06F0734-EA2D-42A5-9037-B2FB6C9032A1}" sibTransId="{0066505A-86B3-4398-97B7-8C08BBCF514A}"/>
    <dgm:cxn modelId="{86F8E089-8A10-4F6D-9EBB-73EDC36A57DF}" type="presOf" srcId="{1C378682-3B14-4C41-8B7D-B4CDDC6D5C7B}" destId="{D4B29442-F43F-44A1-9E2E-9C2FE1F6E2D4}" srcOrd="0" destOrd="0" presId="urn:microsoft.com/office/officeart/2005/8/layout/hierarchy2"/>
    <dgm:cxn modelId="{182D7889-A65C-4BAB-8D51-5BB9E795717D}" srcId="{A48E0A29-AACD-43F9-A7EA-032F8E2F94BB}" destId="{38EA737A-98D0-4A06-92E9-4E2F197B4A27}" srcOrd="0" destOrd="0" parTransId="{1C378682-3B14-4C41-8B7D-B4CDDC6D5C7B}" sibTransId="{7337B31E-7AAC-4418-9711-69F92B532485}"/>
    <dgm:cxn modelId="{8204C710-12B8-4BD5-8291-55D79E7104DE}" srcId="{B689D8DE-CF09-4329-8EBE-BF34D0405F5F}" destId="{39FFD4AA-A124-4F27-B855-D59A00435B15}" srcOrd="1" destOrd="0" parTransId="{406F47FE-6D42-47C7-9208-5941F9A7D7CB}" sibTransId="{858B088B-F8C7-4042-8705-0C1B614D9B63}"/>
    <dgm:cxn modelId="{EDAE94EA-A96C-463F-BB6C-0AD214560885}" type="presOf" srcId="{3102626F-7CFB-4EDF-B9BC-3544295C845F}" destId="{25E9BE56-299E-4C35-AEFA-CD5617E93DF6}" srcOrd="0" destOrd="0" presId="urn:microsoft.com/office/officeart/2005/8/layout/hierarchy2"/>
    <dgm:cxn modelId="{B5C30AA8-314B-429E-A470-DB0D9D6D4AC1}" type="presOf" srcId="{DAEDCB7F-A52A-42E9-9C0B-3114E7DA4E56}" destId="{5F10F69B-43CA-400A-B9D9-2F06FEA6306F}" srcOrd="1" destOrd="0" presId="urn:microsoft.com/office/officeart/2005/8/layout/hierarchy2"/>
    <dgm:cxn modelId="{295EF73A-E407-4D67-82B7-E9A729D302FA}" type="presOf" srcId="{C626744A-EE97-4D7D-9EE4-2B04E78ACB8B}" destId="{60869B68-1ED3-46EB-BC75-6C54E3547ABD}" srcOrd="0" destOrd="0" presId="urn:microsoft.com/office/officeart/2005/8/layout/hierarchy2"/>
    <dgm:cxn modelId="{5A669493-A24F-4DE1-991E-204EDEF810EF}" type="presOf" srcId="{3D6C26A9-3065-4280-8ED7-AB848B9E0B23}" destId="{DD602D3B-1876-4E99-AC87-AFF15016E71F}" srcOrd="0" destOrd="0" presId="urn:microsoft.com/office/officeart/2005/8/layout/hierarchy2"/>
    <dgm:cxn modelId="{8A446667-C6E2-448C-8244-101740C42160}" srcId="{4D49AF40-7CEB-4DA8-AEA1-BC6F7D40A0D6}" destId="{49A3DDC4-425C-4C8C-B6BA-2B6701C6A12A}" srcOrd="0" destOrd="0" parTransId="{5AB33E62-4DC7-4EE4-ACEC-3BFE7590494A}" sibTransId="{DE10A5AD-DFE0-4086-B279-F96D09E511EC}"/>
    <dgm:cxn modelId="{56896155-91E2-4F54-9A8A-A19FFFB313E8}" srcId="{44A9223B-89A7-4A98-B164-DFDDE69E3BA9}" destId="{B689D8DE-CF09-4329-8EBE-BF34D0405F5F}" srcOrd="0" destOrd="0" parTransId="{991F9394-D37E-4159-B76F-331764A259CE}" sibTransId="{3FF43506-2D16-40C6-A4C8-ED44DAE7BC5E}"/>
    <dgm:cxn modelId="{9A006890-90F5-4A80-ACA7-12AFC97E7139}" type="presOf" srcId="{079FB288-78D8-4AE3-B7E2-74F80CAE5892}" destId="{FD452309-8A1F-414B-90A7-6D1366D9E53A}" srcOrd="0" destOrd="0" presId="urn:microsoft.com/office/officeart/2005/8/layout/hierarchy2"/>
    <dgm:cxn modelId="{3DC599F5-1FCC-4206-93B9-4869391AE7ED}" type="presOf" srcId="{3DDEAF9B-F2F1-46F9-AD22-255C8010CC7C}" destId="{588AF801-A97E-42CB-9622-8A5A085CC75A}" srcOrd="1" destOrd="0" presId="urn:microsoft.com/office/officeart/2005/8/layout/hierarchy2"/>
    <dgm:cxn modelId="{C8A1885E-AC9F-48A3-9D34-FAC8A5A87DEB}" type="presOf" srcId="{49A3DDC4-425C-4C8C-B6BA-2B6701C6A12A}" destId="{22F1F4FB-7A19-46EF-A547-E849282E849E}" srcOrd="0" destOrd="0" presId="urn:microsoft.com/office/officeart/2005/8/layout/hierarchy2"/>
    <dgm:cxn modelId="{2FB27BBA-E56F-4140-9740-074D80907576}" type="presOf" srcId="{A48E0A29-AACD-43F9-A7EA-032F8E2F94BB}" destId="{D2C72BA1-3DDE-4AB7-917B-32F319C3DC3D}" srcOrd="0" destOrd="0" presId="urn:microsoft.com/office/officeart/2005/8/layout/hierarchy2"/>
    <dgm:cxn modelId="{F920B45C-8901-4726-8031-3DD43F6873EE}" srcId="{B3EEDF9C-184B-4C70-905F-CA7AFA3EF5B9}" destId="{6459FBB0-DA41-463E-9179-CD4166007C1F}" srcOrd="0" destOrd="0" parTransId="{181FBD91-68AB-4835-AF62-EC015CE61350}" sibTransId="{2B44CE1F-ECA1-417B-8FAD-B4672EA7C4FF}"/>
    <dgm:cxn modelId="{C2F2E783-4900-4154-A022-116FCE409F1F}" type="presOf" srcId="{F06F0734-EA2D-42A5-9037-B2FB6C9032A1}" destId="{82CF57A2-9BFF-4BDC-9FEC-9095EC86E437}" srcOrd="0" destOrd="0" presId="urn:microsoft.com/office/officeart/2005/8/layout/hierarchy2"/>
    <dgm:cxn modelId="{23C7C813-C3E8-4484-8D15-D2ADCFDE187E}" type="presOf" srcId="{58931785-D1A7-4057-B221-AA6259087750}" destId="{7BF375AB-F70B-4829-89ED-58BA5B4C3501}" srcOrd="0" destOrd="0" presId="urn:microsoft.com/office/officeart/2005/8/layout/hierarchy2"/>
    <dgm:cxn modelId="{121D5D41-FED9-4873-89BC-E9E262428E88}" srcId="{C626744A-EE97-4D7D-9EE4-2B04E78ACB8B}" destId="{CD85F115-329C-4746-B6CD-13E39E59A4C2}" srcOrd="0" destOrd="0" parTransId="{3DDEAF9B-F2F1-46F9-AD22-255C8010CC7C}" sibTransId="{EB8E70AA-333E-41FE-9CF0-EAC10D519AB5}"/>
    <dgm:cxn modelId="{629D6202-462E-4F94-B8A7-39CB8AC70D98}" type="presOf" srcId="{F06F0734-EA2D-42A5-9037-B2FB6C9032A1}" destId="{29A444ED-9636-46B6-BE7A-885104B9822F}" srcOrd="1" destOrd="0" presId="urn:microsoft.com/office/officeart/2005/8/layout/hierarchy2"/>
    <dgm:cxn modelId="{B217B614-2962-475A-8F5A-A0F04A579BE5}" type="presOf" srcId="{CD85F115-329C-4746-B6CD-13E39E59A4C2}" destId="{E7395C0D-6957-446C-9E91-1E365C003190}" srcOrd="0" destOrd="0" presId="urn:microsoft.com/office/officeart/2005/8/layout/hierarchy2"/>
    <dgm:cxn modelId="{D4A89F91-B2C8-4B85-9EE9-E6446FE43725}" type="presOf" srcId="{181FBD91-68AB-4835-AF62-EC015CE61350}" destId="{CC2A4DA4-04AD-48CA-BB26-A639867E3BA2}" srcOrd="0" destOrd="0" presId="urn:microsoft.com/office/officeart/2005/8/layout/hierarchy2"/>
    <dgm:cxn modelId="{A72E61C0-12F3-42D8-9FE7-2F82B2CC21A2}" srcId="{545403BC-40C6-43B0-BA68-1E1FCD40083D}" destId="{139C7D14-DA09-4850-8072-C0DB9081523C}" srcOrd="0" destOrd="0" parTransId="{3102626F-7CFB-4EDF-B9BC-3544295C845F}" sibTransId="{1748AEF1-307C-45B0-8488-3206FFD287AD}"/>
    <dgm:cxn modelId="{B830AD7F-CBCD-4BA3-8462-E44BBA5EFA64}" type="presOf" srcId="{CB42C237-1260-4D57-8572-AF728A5C66EF}" destId="{58376671-7255-4483-9840-83B030C00160}" srcOrd="0" destOrd="0" presId="urn:microsoft.com/office/officeart/2005/8/layout/hierarchy2"/>
    <dgm:cxn modelId="{CF3239E4-227C-4129-8554-D46E5A5D4A98}" type="presOf" srcId="{44A9223B-89A7-4A98-B164-DFDDE69E3BA9}" destId="{C5B08121-E880-48EB-8A17-5153378F6BCE}" srcOrd="0" destOrd="0" presId="urn:microsoft.com/office/officeart/2005/8/layout/hierarchy2"/>
    <dgm:cxn modelId="{8FBA8B6C-6197-47D0-B4E3-9691AC0C6A9F}" type="presOf" srcId="{B3EEDF9C-184B-4C70-905F-CA7AFA3EF5B9}" destId="{575D1F8C-5B1D-41CE-99DB-693659514D2B}" srcOrd="0" destOrd="0" presId="urn:microsoft.com/office/officeart/2005/8/layout/hierarchy2"/>
    <dgm:cxn modelId="{0D21F909-57F2-4DC1-9A50-7FCA715BBD42}" srcId="{39FFD4AA-A124-4F27-B855-D59A00435B15}" destId="{545403BC-40C6-43B0-BA68-1E1FCD40083D}" srcOrd="0" destOrd="0" parTransId="{DAEDCB7F-A52A-42E9-9C0B-3114E7DA4E56}" sibTransId="{B79EABB7-1672-44BC-9D1B-D7DA1533F1C0}"/>
    <dgm:cxn modelId="{35910851-1045-4BD9-94B4-52CEDADFDFD4}" type="presOf" srcId="{406F47FE-6D42-47C7-9208-5941F9A7D7CB}" destId="{E7A2173C-108E-4780-B19F-52A5A93CE599}" srcOrd="1" destOrd="0" presId="urn:microsoft.com/office/officeart/2005/8/layout/hierarchy2"/>
    <dgm:cxn modelId="{0C4050ED-D9B1-4E05-B096-86A8A87C8635}" type="presOf" srcId="{139C7D14-DA09-4850-8072-C0DB9081523C}" destId="{491CCBE5-49DF-4375-B178-811F45C23044}" srcOrd="0" destOrd="0" presId="urn:microsoft.com/office/officeart/2005/8/layout/hierarchy2"/>
    <dgm:cxn modelId="{244E5FF2-6B51-4C3F-8877-187108B2B665}" type="presOf" srcId="{545403BC-40C6-43B0-BA68-1E1FCD40083D}" destId="{8557AE4D-D2B7-4A53-AA87-E3C6C8022E4D}" srcOrd="0" destOrd="0" presId="urn:microsoft.com/office/officeart/2005/8/layout/hierarchy2"/>
    <dgm:cxn modelId="{15752F31-4807-4FC1-8DCB-9A8418E75074}" type="presOf" srcId="{B689D8DE-CF09-4329-8EBE-BF34D0405F5F}" destId="{6DB80201-E08E-40B4-A369-BC7B776E9EF6}" srcOrd="0" destOrd="0" presId="urn:microsoft.com/office/officeart/2005/8/layout/hierarchy2"/>
    <dgm:cxn modelId="{84AEFEC0-415E-410B-88F0-2D1B4B34130D}" srcId="{B689D8DE-CF09-4329-8EBE-BF34D0405F5F}" destId="{079FB288-78D8-4AE3-B7E2-74F80CAE5892}" srcOrd="0" destOrd="0" parTransId="{3D6C26A9-3065-4280-8ED7-AB848B9E0B23}" sibTransId="{D8EE8C6B-1CA1-446C-8FFA-70493AAC9F40}"/>
    <dgm:cxn modelId="{90ABBD7F-535A-451B-80E4-28E0A02D6D6A}" type="presOf" srcId="{4D49AF40-7CEB-4DA8-AEA1-BC6F7D40A0D6}" destId="{617451F6-02F5-4B5F-9C82-217A464ED8C7}" srcOrd="0" destOrd="0" presId="urn:microsoft.com/office/officeart/2005/8/layout/hierarchy2"/>
    <dgm:cxn modelId="{89D1339E-79BE-4A1B-8228-FC0322CFDF7E}" type="presOf" srcId="{6459FBB0-DA41-463E-9179-CD4166007C1F}" destId="{14483275-D448-415B-8470-2358E1DC79D7}" srcOrd="0" destOrd="0" presId="urn:microsoft.com/office/officeart/2005/8/layout/hierarchy2"/>
    <dgm:cxn modelId="{78ED5BE6-27CB-4965-BB5D-74F25C8865F3}" type="presOf" srcId="{3DDEAF9B-F2F1-46F9-AD22-255C8010CC7C}" destId="{E56F25DF-E7F6-42A2-9C4A-9E0CD9C0ADAE}" srcOrd="0" destOrd="0" presId="urn:microsoft.com/office/officeart/2005/8/layout/hierarchy2"/>
    <dgm:cxn modelId="{0BE768B1-C33B-4B9D-A6D7-AB46719CAA0A}" srcId="{39FFD4AA-A124-4F27-B855-D59A00435B15}" destId="{4D49AF40-7CEB-4DA8-AEA1-BC6F7D40A0D6}" srcOrd="1" destOrd="0" parTransId="{58931785-D1A7-4057-B221-AA6259087750}" sibTransId="{6A036B06-2898-447E-908A-2700E9D8EFE8}"/>
    <dgm:cxn modelId="{CDB15822-03E7-444A-AFDA-2AEB478E93E0}" type="presOf" srcId="{58931785-D1A7-4057-B221-AA6259087750}" destId="{BFA54812-EE2D-4A6A-8445-5AD1A12E0CAC}" srcOrd="1" destOrd="0" presId="urn:microsoft.com/office/officeart/2005/8/layout/hierarchy2"/>
    <dgm:cxn modelId="{A2360700-BAD4-451A-9D69-E697D283DD02}" type="presOf" srcId="{CB42C237-1260-4D57-8572-AF728A5C66EF}" destId="{696BF2F7-BB6E-454F-BCD5-8E394FF656F1}" srcOrd="1" destOrd="0" presId="urn:microsoft.com/office/officeart/2005/8/layout/hierarchy2"/>
    <dgm:cxn modelId="{0AD6B6EF-5812-484E-B1A7-FA8FBBB6AA0B}" type="presOf" srcId="{0367407A-B331-43A8-A835-52C1CC071464}" destId="{D5DA7A14-F1CF-444D-B648-7C1C7973D432}" srcOrd="0" destOrd="0" presId="urn:microsoft.com/office/officeart/2005/8/layout/hierarchy2"/>
    <dgm:cxn modelId="{CA0501B8-A2B4-4C6D-A7CA-5C5F9D41D8CC}" type="presOf" srcId="{39FFD4AA-A124-4F27-B855-D59A00435B15}" destId="{FF503304-CCE6-4A1C-990C-5578FA7DBE2F}" srcOrd="0" destOrd="0" presId="urn:microsoft.com/office/officeart/2005/8/layout/hierarchy2"/>
    <dgm:cxn modelId="{7573B1F3-B2DF-4988-917C-29A6E7F52F5E}" type="presOf" srcId="{38EA737A-98D0-4A06-92E9-4E2F197B4A27}" destId="{60B7AE8D-6EEE-44D0-8C21-787636E412BD}" srcOrd="0" destOrd="0" presId="urn:microsoft.com/office/officeart/2005/8/layout/hierarchy2"/>
    <dgm:cxn modelId="{D39F7632-A6D4-41C0-BF56-F34E0B40F6FE}" type="presOf" srcId="{5AB33E62-4DC7-4EE4-ACEC-3BFE7590494A}" destId="{FC72337D-7B3E-46A6-81E9-4D4876D10BDB}" srcOrd="0" destOrd="0" presId="urn:microsoft.com/office/officeart/2005/8/layout/hierarchy2"/>
    <dgm:cxn modelId="{0C06D765-30D5-4F0E-98DB-B19376CAC0FA}" type="presOf" srcId="{C64AC093-9DEB-487F-AB77-62B26E09591F}" destId="{2E900CF8-9339-44A3-8BB3-49EE157DFD36}" srcOrd="0" destOrd="0" presId="urn:microsoft.com/office/officeart/2005/8/layout/hierarchy2"/>
    <dgm:cxn modelId="{FE961932-C8D9-4BA7-A7E0-0B0F788ADC14}" type="presOf" srcId="{406F47FE-6D42-47C7-9208-5941F9A7D7CB}" destId="{28A91AF3-F4DA-46D9-A6C2-E9981AE15014}" srcOrd="0" destOrd="0" presId="urn:microsoft.com/office/officeart/2005/8/layout/hierarchy2"/>
    <dgm:cxn modelId="{95571469-6577-4319-903D-B4B776A78211}" type="presOf" srcId="{3D6C26A9-3065-4280-8ED7-AB848B9E0B23}" destId="{9DB3BA37-0700-4C02-A5B9-95D3D409F065}" srcOrd="1" destOrd="0" presId="urn:microsoft.com/office/officeart/2005/8/layout/hierarchy2"/>
    <dgm:cxn modelId="{F9C5E68F-312E-4AD3-BE21-A155BAD51F03}" type="presParOf" srcId="{C5B08121-E880-48EB-8A17-5153378F6BCE}" destId="{068DAF1A-AA29-42AE-A527-16E78A18FB51}" srcOrd="0" destOrd="0" presId="urn:microsoft.com/office/officeart/2005/8/layout/hierarchy2"/>
    <dgm:cxn modelId="{85E8BE61-BAF0-45FD-9BBB-314644BC36CC}" type="presParOf" srcId="{068DAF1A-AA29-42AE-A527-16E78A18FB51}" destId="{6DB80201-E08E-40B4-A369-BC7B776E9EF6}" srcOrd="0" destOrd="0" presId="urn:microsoft.com/office/officeart/2005/8/layout/hierarchy2"/>
    <dgm:cxn modelId="{45632B81-9574-4ACB-8DD5-02A360FE17E7}" type="presParOf" srcId="{068DAF1A-AA29-42AE-A527-16E78A18FB51}" destId="{2A065C2A-11A3-46CC-90C5-815AA2B1A167}" srcOrd="1" destOrd="0" presId="urn:microsoft.com/office/officeart/2005/8/layout/hierarchy2"/>
    <dgm:cxn modelId="{C5FD7E24-D1AC-4929-9B8C-AFE027D87C8F}" type="presParOf" srcId="{2A065C2A-11A3-46CC-90C5-815AA2B1A167}" destId="{DD602D3B-1876-4E99-AC87-AFF15016E71F}" srcOrd="0" destOrd="0" presId="urn:microsoft.com/office/officeart/2005/8/layout/hierarchy2"/>
    <dgm:cxn modelId="{52482163-F83D-4717-BEA3-96570818B485}" type="presParOf" srcId="{DD602D3B-1876-4E99-AC87-AFF15016E71F}" destId="{9DB3BA37-0700-4C02-A5B9-95D3D409F065}" srcOrd="0" destOrd="0" presId="urn:microsoft.com/office/officeart/2005/8/layout/hierarchy2"/>
    <dgm:cxn modelId="{337F7F82-DB6A-42B2-933F-C200BCC94B2D}" type="presParOf" srcId="{2A065C2A-11A3-46CC-90C5-815AA2B1A167}" destId="{9D738DBB-B521-4C16-817A-08C473161FAC}" srcOrd="1" destOrd="0" presId="urn:microsoft.com/office/officeart/2005/8/layout/hierarchy2"/>
    <dgm:cxn modelId="{94F938AE-1336-421E-98A8-5E30BDE0E21A}" type="presParOf" srcId="{9D738DBB-B521-4C16-817A-08C473161FAC}" destId="{FD452309-8A1F-414B-90A7-6D1366D9E53A}" srcOrd="0" destOrd="0" presId="urn:microsoft.com/office/officeart/2005/8/layout/hierarchy2"/>
    <dgm:cxn modelId="{C9CCC810-140A-4B46-B0A0-006633BDEC42}" type="presParOf" srcId="{9D738DBB-B521-4C16-817A-08C473161FAC}" destId="{1D435B85-E56B-440A-BD0E-15F3B6D75B02}" srcOrd="1" destOrd="0" presId="urn:microsoft.com/office/officeart/2005/8/layout/hierarchy2"/>
    <dgm:cxn modelId="{00106AE5-C7A5-406F-91C2-55D3B2A1175F}" type="presParOf" srcId="{1D435B85-E56B-440A-BD0E-15F3B6D75B02}" destId="{58376671-7255-4483-9840-83B030C00160}" srcOrd="0" destOrd="0" presId="urn:microsoft.com/office/officeart/2005/8/layout/hierarchy2"/>
    <dgm:cxn modelId="{57EBA568-8EA8-4225-9ECE-42E839FC13BF}" type="presParOf" srcId="{58376671-7255-4483-9840-83B030C00160}" destId="{696BF2F7-BB6E-454F-BCD5-8E394FF656F1}" srcOrd="0" destOrd="0" presId="urn:microsoft.com/office/officeart/2005/8/layout/hierarchy2"/>
    <dgm:cxn modelId="{177704BC-E919-4610-9980-6AEFA79F4A2C}" type="presParOf" srcId="{1D435B85-E56B-440A-BD0E-15F3B6D75B02}" destId="{3DC3BC6D-763C-487E-9DA4-39B3E8139B57}" srcOrd="1" destOrd="0" presId="urn:microsoft.com/office/officeart/2005/8/layout/hierarchy2"/>
    <dgm:cxn modelId="{F2629DFD-2BED-4FA2-9DBA-B8877A8D9D1E}" type="presParOf" srcId="{3DC3BC6D-763C-487E-9DA4-39B3E8139B57}" destId="{52F7C414-CE7D-4E24-891D-A5D889BDA974}" srcOrd="0" destOrd="0" presId="urn:microsoft.com/office/officeart/2005/8/layout/hierarchy2"/>
    <dgm:cxn modelId="{04DE5E13-33FA-46D9-B4F2-09BFA2EA8A5C}" type="presParOf" srcId="{3DC3BC6D-763C-487E-9DA4-39B3E8139B57}" destId="{8A87A75E-3499-4FAC-B8B9-23DA702B2333}" srcOrd="1" destOrd="0" presId="urn:microsoft.com/office/officeart/2005/8/layout/hierarchy2"/>
    <dgm:cxn modelId="{6DC20506-066E-461D-894D-72A04CD2A120}" type="presParOf" srcId="{2A065C2A-11A3-46CC-90C5-815AA2B1A167}" destId="{28A91AF3-F4DA-46D9-A6C2-E9981AE15014}" srcOrd="2" destOrd="0" presId="urn:microsoft.com/office/officeart/2005/8/layout/hierarchy2"/>
    <dgm:cxn modelId="{A68B09CC-5ED5-402F-8DE7-EB4746C211D2}" type="presParOf" srcId="{28A91AF3-F4DA-46D9-A6C2-E9981AE15014}" destId="{E7A2173C-108E-4780-B19F-52A5A93CE599}" srcOrd="0" destOrd="0" presId="urn:microsoft.com/office/officeart/2005/8/layout/hierarchy2"/>
    <dgm:cxn modelId="{FD87A816-8F5C-4BA0-8D0F-C334DFCB584D}" type="presParOf" srcId="{2A065C2A-11A3-46CC-90C5-815AA2B1A167}" destId="{F6F7D36E-C798-4312-B9E0-BA73C3BD7E74}" srcOrd="3" destOrd="0" presId="urn:microsoft.com/office/officeart/2005/8/layout/hierarchy2"/>
    <dgm:cxn modelId="{1D6F0F34-48CE-455F-93DB-57232CC86A6A}" type="presParOf" srcId="{F6F7D36E-C798-4312-B9E0-BA73C3BD7E74}" destId="{FF503304-CCE6-4A1C-990C-5578FA7DBE2F}" srcOrd="0" destOrd="0" presId="urn:microsoft.com/office/officeart/2005/8/layout/hierarchy2"/>
    <dgm:cxn modelId="{0696B569-573D-47C0-826F-FE9FAE934465}" type="presParOf" srcId="{F6F7D36E-C798-4312-B9E0-BA73C3BD7E74}" destId="{FA71C13E-4E26-4E5D-9D6E-E1B63AE72102}" srcOrd="1" destOrd="0" presId="urn:microsoft.com/office/officeart/2005/8/layout/hierarchy2"/>
    <dgm:cxn modelId="{203B4D99-F1DC-44D0-B082-5A07300E6F43}" type="presParOf" srcId="{FA71C13E-4E26-4E5D-9D6E-E1B63AE72102}" destId="{447F65B9-1F2A-4FBB-ACD1-ABFC2FCF7F43}" srcOrd="0" destOrd="0" presId="urn:microsoft.com/office/officeart/2005/8/layout/hierarchy2"/>
    <dgm:cxn modelId="{03A72696-85A4-4E67-91F9-FD1A28CD1616}" type="presParOf" srcId="{447F65B9-1F2A-4FBB-ACD1-ABFC2FCF7F43}" destId="{5F10F69B-43CA-400A-B9D9-2F06FEA6306F}" srcOrd="0" destOrd="0" presId="urn:microsoft.com/office/officeart/2005/8/layout/hierarchy2"/>
    <dgm:cxn modelId="{5CE4BFAA-72B0-42D9-8532-C275049F5854}" type="presParOf" srcId="{FA71C13E-4E26-4E5D-9D6E-E1B63AE72102}" destId="{0FA0DED4-4550-497D-A0B5-8536982A603C}" srcOrd="1" destOrd="0" presId="urn:microsoft.com/office/officeart/2005/8/layout/hierarchy2"/>
    <dgm:cxn modelId="{5BE9B7B0-19D6-4DB7-A47A-5B0BF792BCF2}" type="presParOf" srcId="{0FA0DED4-4550-497D-A0B5-8536982A603C}" destId="{8557AE4D-D2B7-4A53-AA87-E3C6C8022E4D}" srcOrd="0" destOrd="0" presId="urn:microsoft.com/office/officeart/2005/8/layout/hierarchy2"/>
    <dgm:cxn modelId="{E863DA88-EBFC-4576-B6DF-C2B4A77AA730}" type="presParOf" srcId="{0FA0DED4-4550-497D-A0B5-8536982A603C}" destId="{E7E50E4A-0D8F-4C12-9D03-0762E83E59AF}" srcOrd="1" destOrd="0" presId="urn:microsoft.com/office/officeart/2005/8/layout/hierarchy2"/>
    <dgm:cxn modelId="{4D56059D-25AE-4425-87CB-5E0EE739FB1E}" type="presParOf" srcId="{E7E50E4A-0D8F-4C12-9D03-0762E83E59AF}" destId="{25E9BE56-299E-4C35-AEFA-CD5617E93DF6}" srcOrd="0" destOrd="0" presId="urn:microsoft.com/office/officeart/2005/8/layout/hierarchy2"/>
    <dgm:cxn modelId="{461C8C48-6FBE-4A36-ACB3-964CEA2EE107}" type="presParOf" srcId="{25E9BE56-299E-4C35-AEFA-CD5617E93DF6}" destId="{02C0F7DE-7DEB-4728-94A8-675F08C61B61}" srcOrd="0" destOrd="0" presId="urn:microsoft.com/office/officeart/2005/8/layout/hierarchy2"/>
    <dgm:cxn modelId="{1C4FF941-BB8B-4560-97BC-173CA2B9D066}" type="presParOf" srcId="{E7E50E4A-0D8F-4C12-9D03-0762E83E59AF}" destId="{44C27789-5C57-4DFD-962E-2BC5A8110D3D}" srcOrd="1" destOrd="0" presId="urn:microsoft.com/office/officeart/2005/8/layout/hierarchy2"/>
    <dgm:cxn modelId="{43AE91A2-DBE1-41CF-AE7B-68EFF0044012}" type="presParOf" srcId="{44C27789-5C57-4DFD-962E-2BC5A8110D3D}" destId="{491CCBE5-49DF-4375-B178-811F45C23044}" srcOrd="0" destOrd="0" presId="urn:microsoft.com/office/officeart/2005/8/layout/hierarchy2"/>
    <dgm:cxn modelId="{5C1F5A37-C9D9-4DBA-8981-5E2BF6C3BD13}" type="presParOf" srcId="{44C27789-5C57-4DFD-962E-2BC5A8110D3D}" destId="{C196311D-2931-4F5A-BF87-FCA23F9DD031}" srcOrd="1" destOrd="0" presId="urn:microsoft.com/office/officeart/2005/8/layout/hierarchy2"/>
    <dgm:cxn modelId="{1D79B8EB-B7D7-4FE9-83DA-368A963FEC05}" type="presParOf" srcId="{FA71C13E-4E26-4E5D-9D6E-E1B63AE72102}" destId="{7BF375AB-F70B-4829-89ED-58BA5B4C3501}" srcOrd="2" destOrd="0" presId="urn:microsoft.com/office/officeart/2005/8/layout/hierarchy2"/>
    <dgm:cxn modelId="{CE7BF647-BDFE-453E-9956-E718D6100E24}" type="presParOf" srcId="{7BF375AB-F70B-4829-89ED-58BA5B4C3501}" destId="{BFA54812-EE2D-4A6A-8445-5AD1A12E0CAC}" srcOrd="0" destOrd="0" presId="urn:microsoft.com/office/officeart/2005/8/layout/hierarchy2"/>
    <dgm:cxn modelId="{98059676-BBD0-4310-8AE5-5D6DF95B031C}" type="presParOf" srcId="{FA71C13E-4E26-4E5D-9D6E-E1B63AE72102}" destId="{4E8D4796-BE01-45B8-A8B0-2F7C52AB2C73}" srcOrd="3" destOrd="0" presId="urn:microsoft.com/office/officeart/2005/8/layout/hierarchy2"/>
    <dgm:cxn modelId="{AD08DBFE-3C7C-44D4-96AE-6FC03E4473FD}" type="presParOf" srcId="{4E8D4796-BE01-45B8-A8B0-2F7C52AB2C73}" destId="{617451F6-02F5-4B5F-9C82-217A464ED8C7}" srcOrd="0" destOrd="0" presId="urn:microsoft.com/office/officeart/2005/8/layout/hierarchy2"/>
    <dgm:cxn modelId="{E3631B60-2822-4E85-BF20-258163F3B46C}" type="presParOf" srcId="{4E8D4796-BE01-45B8-A8B0-2F7C52AB2C73}" destId="{BC4B4517-5298-4276-8CD9-08AD82879251}" srcOrd="1" destOrd="0" presId="urn:microsoft.com/office/officeart/2005/8/layout/hierarchy2"/>
    <dgm:cxn modelId="{C44C1068-759C-4A07-B4D2-E02559711DCE}" type="presParOf" srcId="{BC4B4517-5298-4276-8CD9-08AD82879251}" destId="{FC72337D-7B3E-46A6-81E9-4D4876D10BDB}" srcOrd="0" destOrd="0" presId="urn:microsoft.com/office/officeart/2005/8/layout/hierarchy2"/>
    <dgm:cxn modelId="{3213EC0C-B556-4F54-B5AA-EE64FE2B6503}" type="presParOf" srcId="{FC72337D-7B3E-46A6-81E9-4D4876D10BDB}" destId="{3DA81BC4-75BC-42C3-A2A0-580D81FEA2E0}" srcOrd="0" destOrd="0" presId="urn:microsoft.com/office/officeart/2005/8/layout/hierarchy2"/>
    <dgm:cxn modelId="{8286D8CD-4F91-4E17-B888-8B72137095C5}" type="presParOf" srcId="{BC4B4517-5298-4276-8CD9-08AD82879251}" destId="{AA2F146F-588E-447D-9A24-AAAF785DA0B5}" srcOrd="1" destOrd="0" presId="urn:microsoft.com/office/officeart/2005/8/layout/hierarchy2"/>
    <dgm:cxn modelId="{C83009D1-0018-431B-B84C-77A84A5A9A2A}" type="presParOf" srcId="{AA2F146F-588E-447D-9A24-AAAF785DA0B5}" destId="{22F1F4FB-7A19-46EF-A547-E849282E849E}" srcOrd="0" destOrd="0" presId="urn:microsoft.com/office/officeart/2005/8/layout/hierarchy2"/>
    <dgm:cxn modelId="{082708FD-0AA4-4F0D-A402-BD91EA0D7406}" type="presParOf" srcId="{AA2F146F-588E-447D-9A24-AAAF785DA0B5}" destId="{72FCBED7-2E1E-469B-AE24-B31AB99CECD8}" srcOrd="1" destOrd="0" presId="urn:microsoft.com/office/officeart/2005/8/layout/hierarchy2"/>
    <dgm:cxn modelId="{88A988C3-5123-44E0-B532-D061411C49D8}" type="presParOf" srcId="{FA71C13E-4E26-4E5D-9D6E-E1B63AE72102}" destId="{D5DA7A14-F1CF-444D-B648-7C1C7973D432}" srcOrd="4" destOrd="0" presId="urn:microsoft.com/office/officeart/2005/8/layout/hierarchy2"/>
    <dgm:cxn modelId="{6241DD46-9EF7-417A-AD5C-E583DB3A7A92}" type="presParOf" srcId="{D5DA7A14-F1CF-444D-B648-7C1C7973D432}" destId="{33AEF5F6-F501-4F99-815C-81CA3194CE5D}" srcOrd="0" destOrd="0" presId="urn:microsoft.com/office/officeart/2005/8/layout/hierarchy2"/>
    <dgm:cxn modelId="{C1B0E32E-1DD2-4EA8-8E6F-01BCABE19D11}" type="presParOf" srcId="{FA71C13E-4E26-4E5D-9D6E-E1B63AE72102}" destId="{D1C83CC6-53B1-46F6-B619-1483DFA936C9}" srcOrd="5" destOrd="0" presId="urn:microsoft.com/office/officeart/2005/8/layout/hierarchy2"/>
    <dgm:cxn modelId="{090E8288-14A0-431C-AF5B-DD8B4D3B9035}" type="presParOf" srcId="{D1C83CC6-53B1-46F6-B619-1483DFA936C9}" destId="{575D1F8C-5B1D-41CE-99DB-693659514D2B}" srcOrd="0" destOrd="0" presId="urn:microsoft.com/office/officeart/2005/8/layout/hierarchy2"/>
    <dgm:cxn modelId="{4D5F21FB-82AA-4761-A0AC-D25AF557B197}" type="presParOf" srcId="{D1C83CC6-53B1-46F6-B619-1483DFA936C9}" destId="{DD7FB835-213E-41EC-8175-E17AA40BA3AC}" srcOrd="1" destOrd="0" presId="urn:microsoft.com/office/officeart/2005/8/layout/hierarchy2"/>
    <dgm:cxn modelId="{7644B86A-2E46-4B63-9575-EAAFB5E8896F}" type="presParOf" srcId="{DD7FB835-213E-41EC-8175-E17AA40BA3AC}" destId="{CC2A4DA4-04AD-48CA-BB26-A639867E3BA2}" srcOrd="0" destOrd="0" presId="urn:microsoft.com/office/officeart/2005/8/layout/hierarchy2"/>
    <dgm:cxn modelId="{3A52473C-C65D-4422-8866-8E2BC7FB5464}" type="presParOf" srcId="{CC2A4DA4-04AD-48CA-BB26-A639867E3BA2}" destId="{B864B941-214B-43C6-9FDD-BA89E3CBDA31}" srcOrd="0" destOrd="0" presId="urn:microsoft.com/office/officeart/2005/8/layout/hierarchy2"/>
    <dgm:cxn modelId="{559E761B-523A-4041-83E9-4FC90FEDF390}" type="presParOf" srcId="{DD7FB835-213E-41EC-8175-E17AA40BA3AC}" destId="{2A8E5E4D-EFFA-4729-99D9-DDF5B4A0617C}" srcOrd="1" destOrd="0" presId="urn:microsoft.com/office/officeart/2005/8/layout/hierarchy2"/>
    <dgm:cxn modelId="{DF9DCE0C-4ED1-491E-8628-684E6A615E9F}" type="presParOf" srcId="{2A8E5E4D-EFFA-4729-99D9-DDF5B4A0617C}" destId="{14483275-D448-415B-8470-2358E1DC79D7}" srcOrd="0" destOrd="0" presId="urn:microsoft.com/office/officeart/2005/8/layout/hierarchy2"/>
    <dgm:cxn modelId="{F4845FF0-E1CE-4CE7-B9A1-055B1FD8AC07}" type="presParOf" srcId="{2A8E5E4D-EFFA-4729-99D9-DDF5B4A0617C}" destId="{0CC47032-C966-47E1-A870-5DC226CFF658}" srcOrd="1" destOrd="0" presId="urn:microsoft.com/office/officeart/2005/8/layout/hierarchy2"/>
    <dgm:cxn modelId="{EE9B7CD7-EDFC-4A09-B321-7DD10A7066E4}" type="presParOf" srcId="{FA71C13E-4E26-4E5D-9D6E-E1B63AE72102}" destId="{82CF57A2-9BFF-4BDC-9FEC-9095EC86E437}" srcOrd="6" destOrd="0" presId="urn:microsoft.com/office/officeart/2005/8/layout/hierarchy2"/>
    <dgm:cxn modelId="{3DF7E49C-A64F-4E9F-8573-26B9D18BEE44}" type="presParOf" srcId="{82CF57A2-9BFF-4BDC-9FEC-9095EC86E437}" destId="{29A444ED-9636-46B6-BE7A-885104B9822F}" srcOrd="0" destOrd="0" presId="urn:microsoft.com/office/officeart/2005/8/layout/hierarchy2"/>
    <dgm:cxn modelId="{32EA90FD-24E2-4614-8E31-B943126BD0F9}" type="presParOf" srcId="{FA71C13E-4E26-4E5D-9D6E-E1B63AE72102}" destId="{9CF06838-E575-4E51-A8F6-8EA720AF71E1}" srcOrd="7" destOrd="0" presId="urn:microsoft.com/office/officeart/2005/8/layout/hierarchy2"/>
    <dgm:cxn modelId="{148A30E6-FC16-40F1-A84D-C29F0B6D654E}" type="presParOf" srcId="{9CF06838-E575-4E51-A8F6-8EA720AF71E1}" destId="{D2C72BA1-3DDE-4AB7-917B-32F319C3DC3D}" srcOrd="0" destOrd="0" presId="urn:microsoft.com/office/officeart/2005/8/layout/hierarchy2"/>
    <dgm:cxn modelId="{60235447-7AB3-4D97-B7E8-95073518A291}" type="presParOf" srcId="{9CF06838-E575-4E51-A8F6-8EA720AF71E1}" destId="{D6FFDDAC-5D4E-4A6A-A390-2C737CDB42C4}" srcOrd="1" destOrd="0" presId="urn:microsoft.com/office/officeart/2005/8/layout/hierarchy2"/>
    <dgm:cxn modelId="{2B7D1C9F-F6E9-4950-AF49-E92026FC8FEC}" type="presParOf" srcId="{D6FFDDAC-5D4E-4A6A-A390-2C737CDB42C4}" destId="{D4B29442-F43F-44A1-9E2E-9C2FE1F6E2D4}" srcOrd="0" destOrd="0" presId="urn:microsoft.com/office/officeart/2005/8/layout/hierarchy2"/>
    <dgm:cxn modelId="{624314AF-D3BD-45A1-BFFC-B7CF25D71227}" type="presParOf" srcId="{D4B29442-F43F-44A1-9E2E-9C2FE1F6E2D4}" destId="{2771A3B0-FD1B-43E0-826E-9E67F9A5A78B}" srcOrd="0" destOrd="0" presId="urn:microsoft.com/office/officeart/2005/8/layout/hierarchy2"/>
    <dgm:cxn modelId="{F7B70FA7-7A20-4EFC-986F-1C5545A8AF94}" type="presParOf" srcId="{D6FFDDAC-5D4E-4A6A-A390-2C737CDB42C4}" destId="{4CCF10A2-32FB-416F-B949-B093B845DFFB}" srcOrd="1" destOrd="0" presId="urn:microsoft.com/office/officeart/2005/8/layout/hierarchy2"/>
    <dgm:cxn modelId="{436CF6CE-6B1D-46BD-BB5A-7911296D6CB1}" type="presParOf" srcId="{4CCF10A2-32FB-416F-B949-B093B845DFFB}" destId="{60B7AE8D-6EEE-44D0-8C21-787636E412BD}" srcOrd="0" destOrd="0" presId="urn:microsoft.com/office/officeart/2005/8/layout/hierarchy2"/>
    <dgm:cxn modelId="{587E94BC-13D7-4F84-B665-13E80D97CE62}" type="presParOf" srcId="{4CCF10A2-32FB-416F-B949-B093B845DFFB}" destId="{BA99BA2C-059E-40BD-8073-5C4CB06DF551}" srcOrd="1" destOrd="0" presId="urn:microsoft.com/office/officeart/2005/8/layout/hierarchy2"/>
    <dgm:cxn modelId="{6BB7FB1B-2DBD-428E-88E8-3A2D5585AE4E}" type="presParOf" srcId="{2A065C2A-11A3-46CC-90C5-815AA2B1A167}" destId="{2E900CF8-9339-44A3-8BB3-49EE157DFD36}" srcOrd="4" destOrd="0" presId="urn:microsoft.com/office/officeart/2005/8/layout/hierarchy2"/>
    <dgm:cxn modelId="{B39478AB-BCF6-4206-A63F-4379E1277AA0}" type="presParOf" srcId="{2E900CF8-9339-44A3-8BB3-49EE157DFD36}" destId="{5033B1DF-BE2C-413E-A6CD-E2F5A0863159}" srcOrd="0" destOrd="0" presId="urn:microsoft.com/office/officeart/2005/8/layout/hierarchy2"/>
    <dgm:cxn modelId="{B963A435-FE4D-4ABC-B827-F4D5EF29FF1C}" type="presParOf" srcId="{2A065C2A-11A3-46CC-90C5-815AA2B1A167}" destId="{F2959F2D-AEE8-4215-A01E-E187759921FC}" srcOrd="5" destOrd="0" presId="urn:microsoft.com/office/officeart/2005/8/layout/hierarchy2"/>
    <dgm:cxn modelId="{B8000BAE-DECF-4A92-B527-8BDDC4AE655F}" type="presParOf" srcId="{F2959F2D-AEE8-4215-A01E-E187759921FC}" destId="{60869B68-1ED3-46EB-BC75-6C54E3547ABD}" srcOrd="0" destOrd="0" presId="urn:microsoft.com/office/officeart/2005/8/layout/hierarchy2"/>
    <dgm:cxn modelId="{EF87FBC1-D060-4946-9B79-7DE5AD217899}" type="presParOf" srcId="{F2959F2D-AEE8-4215-A01E-E187759921FC}" destId="{BA31FBF2-4A7E-43E6-82B8-04DF96F46578}" srcOrd="1" destOrd="0" presId="urn:microsoft.com/office/officeart/2005/8/layout/hierarchy2"/>
    <dgm:cxn modelId="{5A8ADDC3-1E61-4179-90C6-0F164FFC93C2}" type="presParOf" srcId="{BA31FBF2-4A7E-43E6-82B8-04DF96F46578}" destId="{E56F25DF-E7F6-42A2-9C4A-9E0CD9C0ADAE}" srcOrd="0" destOrd="0" presId="urn:microsoft.com/office/officeart/2005/8/layout/hierarchy2"/>
    <dgm:cxn modelId="{FD1975A8-C3FC-49CF-A796-A6C83DDDEB29}" type="presParOf" srcId="{E56F25DF-E7F6-42A2-9C4A-9E0CD9C0ADAE}" destId="{588AF801-A97E-42CB-9622-8A5A085CC75A}" srcOrd="0" destOrd="0" presId="urn:microsoft.com/office/officeart/2005/8/layout/hierarchy2"/>
    <dgm:cxn modelId="{CD960584-D10E-4BCA-97A6-AB910DBA1DAB}" type="presParOf" srcId="{BA31FBF2-4A7E-43E6-82B8-04DF96F46578}" destId="{0610B690-FAC5-4E05-AAC3-8F4074AD0143}" srcOrd="1" destOrd="0" presId="urn:microsoft.com/office/officeart/2005/8/layout/hierarchy2"/>
    <dgm:cxn modelId="{CD9A0F31-19BF-4598-96BC-4F019847B1B1}" type="presParOf" srcId="{0610B690-FAC5-4E05-AAC3-8F4074AD0143}" destId="{E7395C0D-6957-446C-9E91-1E365C003190}" srcOrd="0" destOrd="0" presId="urn:microsoft.com/office/officeart/2005/8/layout/hierarchy2"/>
    <dgm:cxn modelId="{A386232D-4C3F-4E58-BB31-72841BD8917A}" type="presParOf" srcId="{0610B690-FAC5-4E05-AAC3-8F4074AD0143}" destId="{C9D0B880-C50A-4951-8D6C-079075B270A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1BB5F-27BE-4EC5-B370-A3009241B2C8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CF7F008-F046-4D98-A73C-DD75E4580731}">
      <dgm:prSet phldrT="[Text]"/>
      <dgm:spPr/>
      <dgm:t>
        <a:bodyPr/>
        <a:lstStyle/>
        <a:p>
          <a:r>
            <a:rPr lang="en-US" dirty="0" smtClean="0"/>
            <a:t>Select Workspace </a:t>
          </a:r>
          <a:endParaRPr lang="en-IN" dirty="0"/>
        </a:p>
      </dgm:t>
    </dgm:pt>
    <dgm:pt modelId="{6D437DA9-28AB-48BB-A96F-1CA0B7B5F26C}" type="parTrans" cxnId="{BA599378-D2EA-4E45-8934-7167552B20D7}">
      <dgm:prSet/>
      <dgm:spPr/>
      <dgm:t>
        <a:bodyPr/>
        <a:lstStyle/>
        <a:p>
          <a:endParaRPr lang="en-IN"/>
        </a:p>
      </dgm:t>
    </dgm:pt>
    <dgm:pt modelId="{34FAEB9C-7619-4D41-9C01-33717971F74D}" type="sibTrans" cxnId="{BA599378-D2EA-4E45-8934-7167552B20D7}">
      <dgm:prSet/>
      <dgm:spPr/>
      <dgm:t>
        <a:bodyPr/>
        <a:lstStyle/>
        <a:p>
          <a:endParaRPr lang="en-IN"/>
        </a:p>
      </dgm:t>
    </dgm:pt>
    <dgm:pt modelId="{B3E7B601-E91C-498F-A9A8-D0BAAAB3F96F}">
      <dgm:prSet phldrT="[Text]"/>
      <dgm:spPr/>
      <dgm:t>
        <a:bodyPr/>
        <a:lstStyle/>
        <a:p>
          <a:r>
            <a:rPr lang="en-US" dirty="0" smtClean="0"/>
            <a:t>Create Project</a:t>
          </a:r>
          <a:endParaRPr lang="en-IN" dirty="0"/>
        </a:p>
      </dgm:t>
    </dgm:pt>
    <dgm:pt modelId="{D06271F5-E667-4D6B-BA9F-B66920E4FBBC}" type="parTrans" cxnId="{9BBC594F-866F-4AD4-A940-E66C890EB19C}">
      <dgm:prSet/>
      <dgm:spPr/>
      <dgm:t>
        <a:bodyPr/>
        <a:lstStyle/>
        <a:p>
          <a:endParaRPr lang="en-IN"/>
        </a:p>
      </dgm:t>
    </dgm:pt>
    <dgm:pt modelId="{B06A348D-20C3-4166-9D86-62D707FE7E20}" type="sibTrans" cxnId="{9BBC594F-866F-4AD4-A940-E66C890EB19C}">
      <dgm:prSet/>
      <dgm:spPr/>
      <dgm:t>
        <a:bodyPr/>
        <a:lstStyle/>
        <a:p>
          <a:endParaRPr lang="en-IN"/>
        </a:p>
      </dgm:t>
    </dgm:pt>
    <dgm:pt modelId="{CDF9A7D8-4CE3-4F11-A990-115FD61C28CF}">
      <dgm:prSet phldrT="[Text]"/>
      <dgm:spPr/>
      <dgm:t>
        <a:bodyPr/>
        <a:lstStyle/>
        <a:p>
          <a:r>
            <a:rPr lang="en-US" dirty="0" smtClean="0"/>
            <a:t>Package</a:t>
          </a:r>
          <a:endParaRPr lang="en-IN" dirty="0"/>
        </a:p>
      </dgm:t>
    </dgm:pt>
    <dgm:pt modelId="{CC98ED48-F0ED-4A83-A8C5-74E5D95A4B0A}" type="parTrans" cxnId="{70545CB7-5E47-41BB-B473-7E1ED7B345EB}">
      <dgm:prSet/>
      <dgm:spPr/>
      <dgm:t>
        <a:bodyPr/>
        <a:lstStyle/>
        <a:p>
          <a:endParaRPr lang="en-IN"/>
        </a:p>
      </dgm:t>
    </dgm:pt>
    <dgm:pt modelId="{7B741AA4-E9A6-4667-B213-D2E10F9C8AEA}" type="sibTrans" cxnId="{70545CB7-5E47-41BB-B473-7E1ED7B345EB}">
      <dgm:prSet/>
      <dgm:spPr/>
      <dgm:t>
        <a:bodyPr/>
        <a:lstStyle/>
        <a:p>
          <a:endParaRPr lang="en-IN"/>
        </a:p>
      </dgm:t>
    </dgm:pt>
    <dgm:pt modelId="{881E1DE7-4674-4221-AEEC-96B489573495}">
      <dgm:prSet phldrT="[Text]"/>
      <dgm:spPr/>
      <dgm:t>
        <a:bodyPr/>
        <a:lstStyle/>
        <a:p>
          <a:r>
            <a:rPr lang="en-US" dirty="0" smtClean="0"/>
            <a:t>Class (Program)</a:t>
          </a:r>
          <a:endParaRPr lang="en-IN" dirty="0"/>
        </a:p>
      </dgm:t>
    </dgm:pt>
    <dgm:pt modelId="{DC0C7AE5-9F66-4549-8A40-16AB97B01D3D}" type="parTrans" cxnId="{14D0E4A8-2CCE-40F0-A2F1-DAEAFD7C9E45}">
      <dgm:prSet/>
      <dgm:spPr/>
      <dgm:t>
        <a:bodyPr/>
        <a:lstStyle/>
        <a:p>
          <a:endParaRPr lang="en-IN"/>
        </a:p>
      </dgm:t>
    </dgm:pt>
    <dgm:pt modelId="{79477D4F-B2D4-47C4-8D45-7FEC71E98042}" type="sibTrans" cxnId="{14D0E4A8-2CCE-40F0-A2F1-DAEAFD7C9E45}">
      <dgm:prSet/>
      <dgm:spPr/>
      <dgm:t>
        <a:bodyPr/>
        <a:lstStyle/>
        <a:p>
          <a:endParaRPr lang="en-IN"/>
        </a:p>
      </dgm:t>
    </dgm:pt>
    <dgm:pt modelId="{F534D696-E2D5-4306-9367-C21B6BD11FF9}" type="pres">
      <dgm:prSet presAssocID="{1631BB5F-27BE-4EC5-B370-A3009241B2C8}" presName="Name0" presStyleCnt="0">
        <dgm:presLayoutVars>
          <dgm:dir/>
          <dgm:resizeHandles val="exact"/>
        </dgm:presLayoutVars>
      </dgm:prSet>
      <dgm:spPr/>
    </dgm:pt>
    <dgm:pt modelId="{11203129-CBA1-4DED-91CA-0BF4930CF855}" type="pres">
      <dgm:prSet presAssocID="{9CF7F008-F046-4D98-A73C-DD75E45807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0B9D56-00E6-4402-9CA8-6839E6360C68}" type="pres">
      <dgm:prSet presAssocID="{34FAEB9C-7619-4D41-9C01-33717971F74D}" presName="sibTrans" presStyleLbl="sibTrans2D1" presStyleIdx="0" presStyleCnt="3"/>
      <dgm:spPr/>
      <dgm:t>
        <a:bodyPr/>
        <a:lstStyle/>
        <a:p>
          <a:endParaRPr lang="en-IN"/>
        </a:p>
      </dgm:t>
    </dgm:pt>
    <dgm:pt modelId="{A0A4DD53-339C-4010-80E1-B8A4ACC98270}" type="pres">
      <dgm:prSet presAssocID="{34FAEB9C-7619-4D41-9C01-33717971F74D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8D47A1A4-1949-43A1-A8F0-E0E91F30DC45}" type="pres">
      <dgm:prSet presAssocID="{B3E7B601-E91C-498F-A9A8-D0BAAAB3F96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47C9CA-D4DA-4FDB-B929-B16B5097A4E7}" type="pres">
      <dgm:prSet presAssocID="{B06A348D-20C3-4166-9D86-62D707FE7E20}" presName="sibTrans" presStyleLbl="sibTrans2D1" presStyleIdx="1" presStyleCnt="3"/>
      <dgm:spPr/>
      <dgm:t>
        <a:bodyPr/>
        <a:lstStyle/>
        <a:p>
          <a:endParaRPr lang="en-IN"/>
        </a:p>
      </dgm:t>
    </dgm:pt>
    <dgm:pt modelId="{499CAC22-60E9-45A2-87A4-873F87EBCFDD}" type="pres">
      <dgm:prSet presAssocID="{B06A348D-20C3-4166-9D86-62D707FE7E20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614E5B5D-D0F0-4D42-B442-A9EB514D4F62}" type="pres">
      <dgm:prSet presAssocID="{CDF9A7D8-4CE3-4F11-A990-115FD61C28C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622866-E60F-4800-830E-D8E1DD94831F}" type="pres">
      <dgm:prSet presAssocID="{7B741AA4-E9A6-4667-B213-D2E10F9C8AEA}" presName="sibTrans" presStyleLbl="sibTrans2D1" presStyleIdx="2" presStyleCnt="3"/>
      <dgm:spPr/>
      <dgm:t>
        <a:bodyPr/>
        <a:lstStyle/>
        <a:p>
          <a:endParaRPr lang="en-IN"/>
        </a:p>
      </dgm:t>
    </dgm:pt>
    <dgm:pt modelId="{EE6B7075-1CC1-4FCD-B659-0632779C3395}" type="pres">
      <dgm:prSet presAssocID="{7B741AA4-E9A6-4667-B213-D2E10F9C8AEA}" presName="connectorText" presStyleLbl="sibTrans2D1" presStyleIdx="2" presStyleCnt="3"/>
      <dgm:spPr/>
      <dgm:t>
        <a:bodyPr/>
        <a:lstStyle/>
        <a:p>
          <a:endParaRPr lang="en-IN"/>
        </a:p>
      </dgm:t>
    </dgm:pt>
    <dgm:pt modelId="{C6504757-BE93-4F6E-9AF5-3592CCA06DF2}" type="pres">
      <dgm:prSet presAssocID="{881E1DE7-4674-4221-AEEC-96B48957349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84ABE8-C64D-4348-8D08-5B12BAE8BA6F}" type="presOf" srcId="{9CF7F008-F046-4D98-A73C-DD75E4580731}" destId="{11203129-CBA1-4DED-91CA-0BF4930CF855}" srcOrd="0" destOrd="0" presId="urn:microsoft.com/office/officeart/2005/8/layout/process1"/>
    <dgm:cxn modelId="{DBC6B605-06F8-4DCA-9F79-9F26BA905422}" type="presOf" srcId="{1631BB5F-27BE-4EC5-B370-A3009241B2C8}" destId="{F534D696-E2D5-4306-9367-C21B6BD11FF9}" srcOrd="0" destOrd="0" presId="urn:microsoft.com/office/officeart/2005/8/layout/process1"/>
    <dgm:cxn modelId="{9BBC594F-866F-4AD4-A940-E66C890EB19C}" srcId="{1631BB5F-27BE-4EC5-B370-A3009241B2C8}" destId="{B3E7B601-E91C-498F-A9A8-D0BAAAB3F96F}" srcOrd="1" destOrd="0" parTransId="{D06271F5-E667-4D6B-BA9F-B66920E4FBBC}" sibTransId="{B06A348D-20C3-4166-9D86-62D707FE7E20}"/>
    <dgm:cxn modelId="{9ECF6CF2-B99B-4547-8091-96EAD250926A}" type="presOf" srcId="{B3E7B601-E91C-498F-A9A8-D0BAAAB3F96F}" destId="{8D47A1A4-1949-43A1-A8F0-E0E91F30DC45}" srcOrd="0" destOrd="0" presId="urn:microsoft.com/office/officeart/2005/8/layout/process1"/>
    <dgm:cxn modelId="{59148B49-EEFD-484F-ADD4-558DD2BDBF62}" type="presOf" srcId="{B06A348D-20C3-4166-9D86-62D707FE7E20}" destId="{3947C9CA-D4DA-4FDB-B929-B16B5097A4E7}" srcOrd="0" destOrd="0" presId="urn:microsoft.com/office/officeart/2005/8/layout/process1"/>
    <dgm:cxn modelId="{2C38BE65-EFCE-494B-9EF1-067EFB719CAC}" type="presOf" srcId="{34FAEB9C-7619-4D41-9C01-33717971F74D}" destId="{1C0B9D56-00E6-4402-9CA8-6839E6360C68}" srcOrd="0" destOrd="0" presId="urn:microsoft.com/office/officeart/2005/8/layout/process1"/>
    <dgm:cxn modelId="{3C828E8B-7E70-45FF-B3EA-99A256529A0C}" type="presOf" srcId="{7B741AA4-E9A6-4667-B213-D2E10F9C8AEA}" destId="{08622866-E60F-4800-830E-D8E1DD94831F}" srcOrd="0" destOrd="0" presId="urn:microsoft.com/office/officeart/2005/8/layout/process1"/>
    <dgm:cxn modelId="{3A0F865F-7942-472C-AF8F-6E2DA869260E}" type="presOf" srcId="{CDF9A7D8-4CE3-4F11-A990-115FD61C28CF}" destId="{614E5B5D-D0F0-4D42-B442-A9EB514D4F62}" srcOrd="0" destOrd="0" presId="urn:microsoft.com/office/officeart/2005/8/layout/process1"/>
    <dgm:cxn modelId="{6A374741-6663-40F0-A660-02E9DE2DA29C}" type="presOf" srcId="{7B741AA4-E9A6-4667-B213-D2E10F9C8AEA}" destId="{EE6B7075-1CC1-4FCD-B659-0632779C3395}" srcOrd="1" destOrd="0" presId="urn:microsoft.com/office/officeart/2005/8/layout/process1"/>
    <dgm:cxn modelId="{BA599378-D2EA-4E45-8934-7167552B20D7}" srcId="{1631BB5F-27BE-4EC5-B370-A3009241B2C8}" destId="{9CF7F008-F046-4D98-A73C-DD75E4580731}" srcOrd="0" destOrd="0" parTransId="{6D437DA9-28AB-48BB-A96F-1CA0B7B5F26C}" sibTransId="{34FAEB9C-7619-4D41-9C01-33717971F74D}"/>
    <dgm:cxn modelId="{C5954EB8-943C-4C02-9918-F63398FFC8B9}" type="presOf" srcId="{881E1DE7-4674-4221-AEEC-96B489573495}" destId="{C6504757-BE93-4F6E-9AF5-3592CCA06DF2}" srcOrd="0" destOrd="0" presId="urn:microsoft.com/office/officeart/2005/8/layout/process1"/>
    <dgm:cxn modelId="{D7840172-C866-4EB2-8C54-A176E09AB071}" type="presOf" srcId="{B06A348D-20C3-4166-9D86-62D707FE7E20}" destId="{499CAC22-60E9-45A2-87A4-873F87EBCFDD}" srcOrd="1" destOrd="0" presId="urn:microsoft.com/office/officeart/2005/8/layout/process1"/>
    <dgm:cxn modelId="{DDF3DE76-0052-491A-95B3-0267D7AF6549}" type="presOf" srcId="{34FAEB9C-7619-4D41-9C01-33717971F74D}" destId="{A0A4DD53-339C-4010-80E1-B8A4ACC98270}" srcOrd="1" destOrd="0" presId="urn:microsoft.com/office/officeart/2005/8/layout/process1"/>
    <dgm:cxn modelId="{14D0E4A8-2CCE-40F0-A2F1-DAEAFD7C9E45}" srcId="{1631BB5F-27BE-4EC5-B370-A3009241B2C8}" destId="{881E1DE7-4674-4221-AEEC-96B489573495}" srcOrd="3" destOrd="0" parTransId="{DC0C7AE5-9F66-4549-8A40-16AB97B01D3D}" sibTransId="{79477D4F-B2D4-47C4-8D45-7FEC71E98042}"/>
    <dgm:cxn modelId="{70545CB7-5E47-41BB-B473-7E1ED7B345EB}" srcId="{1631BB5F-27BE-4EC5-B370-A3009241B2C8}" destId="{CDF9A7D8-4CE3-4F11-A990-115FD61C28CF}" srcOrd="2" destOrd="0" parTransId="{CC98ED48-F0ED-4A83-A8C5-74E5D95A4B0A}" sibTransId="{7B741AA4-E9A6-4667-B213-D2E10F9C8AEA}"/>
    <dgm:cxn modelId="{116B5BE1-656D-4978-A5F9-8D799E362A53}" type="presParOf" srcId="{F534D696-E2D5-4306-9367-C21B6BD11FF9}" destId="{11203129-CBA1-4DED-91CA-0BF4930CF855}" srcOrd="0" destOrd="0" presId="urn:microsoft.com/office/officeart/2005/8/layout/process1"/>
    <dgm:cxn modelId="{92EDC2E2-1A61-4463-844D-5CAA9B4F8BFC}" type="presParOf" srcId="{F534D696-E2D5-4306-9367-C21B6BD11FF9}" destId="{1C0B9D56-00E6-4402-9CA8-6839E6360C68}" srcOrd="1" destOrd="0" presId="urn:microsoft.com/office/officeart/2005/8/layout/process1"/>
    <dgm:cxn modelId="{058ECDCD-F11E-4488-95B1-8EDD9B87917C}" type="presParOf" srcId="{1C0B9D56-00E6-4402-9CA8-6839E6360C68}" destId="{A0A4DD53-339C-4010-80E1-B8A4ACC98270}" srcOrd="0" destOrd="0" presId="urn:microsoft.com/office/officeart/2005/8/layout/process1"/>
    <dgm:cxn modelId="{6C8D7121-CC74-449E-BE42-1B2D129ADC87}" type="presParOf" srcId="{F534D696-E2D5-4306-9367-C21B6BD11FF9}" destId="{8D47A1A4-1949-43A1-A8F0-E0E91F30DC45}" srcOrd="2" destOrd="0" presId="urn:microsoft.com/office/officeart/2005/8/layout/process1"/>
    <dgm:cxn modelId="{5622C4A3-FD53-4615-9A3C-2394C1457860}" type="presParOf" srcId="{F534D696-E2D5-4306-9367-C21B6BD11FF9}" destId="{3947C9CA-D4DA-4FDB-B929-B16B5097A4E7}" srcOrd="3" destOrd="0" presId="urn:microsoft.com/office/officeart/2005/8/layout/process1"/>
    <dgm:cxn modelId="{94964913-6CFC-43F8-AFB3-A91BCFA8D18D}" type="presParOf" srcId="{3947C9CA-D4DA-4FDB-B929-B16B5097A4E7}" destId="{499CAC22-60E9-45A2-87A4-873F87EBCFDD}" srcOrd="0" destOrd="0" presId="urn:microsoft.com/office/officeart/2005/8/layout/process1"/>
    <dgm:cxn modelId="{D18012A1-AAB0-41C9-A66D-02A40DB0EA60}" type="presParOf" srcId="{F534D696-E2D5-4306-9367-C21B6BD11FF9}" destId="{614E5B5D-D0F0-4D42-B442-A9EB514D4F62}" srcOrd="4" destOrd="0" presId="urn:microsoft.com/office/officeart/2005/8/layout/process1"/>
    <dgm:cxn modelId="{E18998E4-676C-45B9-A851-F144A0976E2B}" type="presParOf" srcId="{F534D696-E2D5-4306-9367-C21B6BD11FF9}" destId="{08622866-E60F-4800-830E-D8E1DD94831F}" srcOrd="5" destOrd="0" presId="urn:microsoft.com/office/officeart/2005/8/layout/process1"/>
    <dgm:cxn modelId="{533E41E0-6BB9-4534-897D-C9571E164F52}" type="presParOf" srcId="{08622866-E60F-4800-830E-D8E1DD94831F}" destId="{EE6B7075-1CC1-4FCD-B659-0632779C3395}" srcOrd="0" destOrd="0" presId="urn:microsoft.com/office/officeart/2005/8/layout/process1"/>
    <dgm:cxn modelId="{0FC19DD4-7718-45BB-9CF3-716838E3BC75}" type="presParOf" srcId="{F534D696-E2D5-4306-9367-C21B6BD11FF9}" destId="{C6504757-BE93-4F6E-9AF5-3592CCA06DF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80201-E08E-40B4-A369-BC7B776E9EF6}">
      <dsp:nvSpPr>
        <dsp:cNvPr id="0" name=""/>
        <dsp:cNvSpPr/>
      </dsp:nvSpPr>
      <dsp:spPr>
        <a:xfrm>
          <a:off x="0" y="1752597"/>
          <a:ext cx="1202531" cy="601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Operators</a:t>
          </a:r>
          <a:endParaRPr lang="en-US" sz="1500" kern="1200" dirty="0"/>
        </a:p>
      </dsp:txBody>
      <dsp:txXfrm>
        <a:off x="17610" y="1770207"/>
        <a:ext cx="1167311" cy="566045"/>
      </dsp:txXfrm>
    </dsp:sp>
    <dsp:sp modelId="{DD602D3B-1876-4E99-AC87-AFF15016E71F}">
      <dsp:nvSpPr>
        <dsp:cNvPr id="0" name=""/>
        <dsp:cNvSpPr/>
      </dsp:nvSpPr>
      <dsp:spPr>
        <a:xfrm rot="18002568">
          <a:off x="697823" y="1164980"/>
          <a:ext cx="202144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21447" y="13315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1658010" y="1127759"/>
        <a:ext cx="101072" cy="101072"/>
      </dsp:txXfrm>
    </dsp:sp>
    <dsp:sp modelId="{FD452309-8A1F-414B-90A7-6D1366D9E53A}">
      <dsp:nvSpPr>
        <dsp:cNvPr id="0" name=""/>
        <dsp:cNvSpPr/>
      </dsp:nvSpPr>
      <dsp:spPr>
        <a:xfrm>
          <a:off x="2214562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Unary</a:t>
          </a:r>
          <a:endParaRPr lang="en-US" sz="1500" kern="1200" dirty="0"/>
        </a:p>
      </dsp:txBody>
      <dsp:txXfrm>
        <a:off x="2232172" y="20338"/>
        <a:ext cx="1167311" cy="566045"/>
      </dsp:txXfrm>
    </dsp:sp>
    <dsp:sp modelId="{58376671-7255-4483-9840-83B030C00160}">
      <dsp:nvSpPr>
        <dsp:cNvPr id="0" name=""/>
        <dsp:cNvSpPr/>
      </dsp:nvSpPr>
      <dsp:spPr>
        <a:xfrm>
          <a:off x="3417093" y="290045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45574" y="291336"/>
        <a:ext cx="24050" cy="24050"/>
      </dsp:txXfrm>
    </dsp:sp>
    <dsp:sp modelId="{52F7C414-CE7D-4E24-891D-A5D889BDA974}">
      <dsp:nvSpPr>
        <dsp:cNvPr id="0" name=""/>
        <dsp:cNvSpPr/>
      </dsp:nvSpPr>
      <dsp:spPr>
        <a:xfrm>
          <a:off x="3898106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++, --, -, !</a:t>
          </a:r>
          <a:endParaRPr lang="en-US" sz="1500" kern="1200" dirty="0"/>
        </a:p>
      </dsp:txBody>
      <dsp:txXfrm>
        <a:off x="3915716" y="20338"/>
        <a:ext cx="1167311" cy="566045"/>
      </dsp:txXfrm>
    </dsp:sp>
    <dsp:sp modelId="{28A91AF3-F4DA-46D9-A6C2-E9981AE15014}">
      <dsp:nvSpPr>
        <dsp:cNvPr id="0" name=""/>
        <dsp:cNvSpPr/>
      </dsp:nvSpPr>
      <dsp:spPr>
        <a:xfrm rot="21527893">
          <a:off x="1202419" y="2029299"/>
          <a:ext cx="10122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12253" y="13315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1683240" y="2017308"/>
        <a:ext cx="50612" cy="50612"/>
      </dsp:txXfrm>
    </dsp:sp>
    <dsp:sp modelId="{FF503304-CCE6-4A1C-990C-5578FA7DBE2F}">
      <dsp:nvSpPr>
        <dsp:cNvPr id="0" name=""/>
        <dsp:cNvSpPr/>
      </dsp:nvSpPr>
      <dsp:spPr>
        <a:xfrm>
          <a:off x="2214562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Binary</a:t>
          </a:r>
          <a:endParaRPr lang="en-US" sz="1500" kern="1200" dirty="0"/>
        </a:p>
      </dsp:txBody>
      <dsp:txXfrm>
        <a:off x="2232172" y="1748977"/>
        <a:ext cx="1167311" cy="566045"/>
      </dsp:txXfrm>
    </dsp:sp>
    <dsp:sp modelId="{447F65B9-1F2A-4FBB-ACD1-ABFC2FCF7F43}">
      <dsp:nvSpPr>
        <dsp:cNvPr id="0" name=""/>
        <dsp:cNvSpPr/>
      </dsp:nvSpPr>
      <dsp:spPr>
        <a:xfrm rot="17692822">
          <a:off x="3085952" y="1500092"/>
          <a:ext cx="11432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43294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29017" y="1484826"/>
        <a:ext cx="57164" cy="57164"/>
      </dsp:txXfrm>
    </dsp:sp>
    <dsp:sp modelId="{8557AE4D-D2B7-4A53-AA87-E3C6C8022E4D}">
      <dsp:nvSpPr>
        <dsp:cNvPr id="0" name=""/>
        <dsp:cNvSpPr/>
      </dsp:nvSpPr>
      <dsp:spPr>
        <a:xfrm>
          <a:off x="3898106" y="694183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Arithmetic</a:t>
          </a:r>
          <a:endParaRPr lang="en-US" sz="1500" kern="1200" dirty="0"/>
        </a:p>
      </dsp:txBody>
      <dsp:txXfrm>
        <a:off x="3915716" y="711793"/>
        <a:ext cx="1167311" cy="566045"/>
      </dsp:txXfrm>
    </dsp:sp>
    <dsp:sp modelId="{25E9BE56-299E-4C35-AEFA-CD5617E93DF6}">
      <dsp:nvSpPr>
        <dsp:cNvPr id="0" name=""/>
        <dsp:cNvSpPr/>
      </dsp:nvSpPr>
      <dsp:spPr>
        <a:xfrm>
          <a:off x="5100637" y="981501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329118" y="982791"/>
        <a:ext cx="24050" cy="24050"/>
      </dsp:txXfrm>
    </dsp:sp>
    <dsp:sp modelId="{491CCBE5-49DF-4375-B178-811F45C23044}">
      <dsp:nvSpPr>
        <dsp:cNvPr id="0" name=""/>
        <dsp:cNvSpPr/>
      </dsp:nvSpPr>
      <dsp:spPr>
        <a:xfrm>
          <a:off x="5581650" y="694183"/>
          <a:ext cx="1202531" cy="6012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+, -, *, /, %</a:t>
          </a:r>
          <a:endParaRPr lang="en-US" sz="1500" kern="1200" dirty="0"/>
        </a:p>
      </dsp:txBody>
      <dsp:txXfrm>
        <a:off x="5599260" y="711793"/>
        <a:ext cx="1167311" cy="566045"/>
      </dsp:txXfrm>
    </dsp:sp>
    <dsp:sp modelId="{7BF375AB-F70B-4829-89ED-58BA5B4C3501}">
      <dsp:nvSpPr>
        <dsp:cNvPr id="0" name=""/>
        <dsp:cNvSpPr/>
      </dsp:nvSpPr>
      <dsp:spPr>
        <a:xfrm rot="19457599">
          <a:off x="3361415" y="1845820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42790" y="1844326"/>
        <a:ext cx="29618" cy="29618"/>
      </dsp:txXfrm>
    </dsp:sp>
    <dsp:sp modelId="{617451F6-02F5-4B5F-9C82-217A464ED8C7}">
      <dsp:nvSpPr>
        <dsp:cNvPr id="0" name=""/>
        <dsp:cNvSpPr/>
      </dsp:nvSpPr>
      <dsp:spPr>
        <a:xfrm>
          <a:off x="3898106" y="1385639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Conditional</a:t>
          </a:r>
          <a:endParaRPr lang="en-US" sz="1500" kern="1200" dirty="0"/>
        </a:p>
      </dsp:txBody>
      <dsp:txXfrm>
        <a:off x="3915716" y="1403249"/>
        <a:ext cx="1167311" cy="566045"/>
      </dsp:txXfrm>
    </dsp:sp>
    <dsp:sp modelId="{FC72337D-7B3E-46A6-81E9-4D4876D10BDB}">
      <dsp:nvSpPr>
        <dsp:cNvPr id="0" name=""/>
        <dsp:cNvSpPr/>
      </dsp:nvSpPr>
      <dsp:spPr>
        <a:xfrm>
          <a:off x="5100637" y="1672956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329118" y="1674246"/>
        <a:ext cx="24050" cy="24050"/>
      </dsp:txXfrm>
    </dsp:sp>
    <dsp:sp modelId="{22F1F4FB-7A19-46EF-A547-E849282E849E}">
      <dsp:nvSpPr>
        <dsp:cNvPr id="0" name=""/>
        <dsp:cNvSpPr/>
      </dsp:nvSpPr>
      <dsp:spPr>
        <a:xfrm>
          <a:off x="5581650" y="1385639"/>
          <a:ext cx="1202531" cy="6012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&lt;, &gt;, &lt;=, &gt;=, ==, !=</a:t>
          </a:r>
          <a:endParaRPr lang="en-US" sz="1500" kern="1200" dirty="0"/>
        </a:p>
      </dsp:txBody>
      <dsp:txXfrm>
        <a:off x="5599260" y="1403249"/>
        <a:ext cx="1167311" cy="566045"/>
      </dsp:txXfrm>
    </dsp:sp>
    <dsp:sp modelId="{D5DA7A14-F1CF-444D-B648-7C1C7973D432}">
      <dsp:nvSpPr>
        <dsp:cNvPr id="0" name=""/>
        <dsp:cNvSpPr/>
      </dsp:nvSpPr>
      <dsp:spPr>
        <a:xfrm rot="2142401">
          <a:off x="3361415" y="2191548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42790" y="2190054"/>
        <a:ext cx="29618" cy="29618"/>
      </dsp:txXfrm>
    </dsp:sp>
    <dsp:sp modelId="{575D1F8C-5B1D-41CE-99DB-693659514D2B}">
      <dsp:nvSpPr>
        <dsp:cNvPr id="0" name=""/>
        <dsp:cNvSpPr/>
      </dsp:nvSpPr>
      <dsp:spPr>
        <a:xfrm>
          <a:off x="3898106" y="2077094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Assignment</a:t>
          </a:r>
          <a:endParaRPr lang="en-US" sz="1500" kern="1200" dirty="0"/>
        </a:p>
      </dsp:txBody>
      <dsp:txXfrm>
        <a:off x="3915716" y="2094704"/>
        <a:ext cx="1167311" cy="566045"/>
      </dsp:txXfrm>
    </dsp:sp>
    <dsp:sp modelId="{CC2A4DA4-04AD-48CA-BB26-A639867E3BA2}">
      <dsp:nvSpPr>
        <dsp:cNvPr id="0" name=""/>
        <dsp:cNvSpPr/>
      </dsp:nvSpPr>
      <dsp:spPr>
        <a:xfrm>
          <a:off x="5100637" y="2364412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329118" y="2365702"/>
        <a:ext cx="24050" cy="24050"/>
      </dsp:txXfrm>
    </dsp:sp>
    <dsp:sp modelId="{14483275-D448-415B-8470-2358E1DC79D7}">
      <dsp:nvSpPr>
        <dsp:cNvPr id="0" name=""/>
        <dsp:cNvSpPr/>
      </dsp:nvSpPr>
      <dsp:spPr>
        <a:xfrm>
          <a:off x="5581650" y="2077094"/>
          <a:ext cx="1202531" cy="6012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=, +=</a:t>
          </a:r>
          <a:endParaRPr lang="en-US" sz="1500" kern="1200" dirty="0"/>
        </a:p>
      </dsp:txBody>
      <dsp:txXfrm>
        <a:off x="5599260" y="2094704"/>
        <a:ext cx="1167311" cy="566045"/>
      </dsp:txXfrm>
    </dsp:sp>
    <dsp:sp modelId="{82CF57A2-9BFF-4BDC-9FEC-9095EC86E437}">
      <dsp:nvSpPr>
        <dsp:cNvPr id="0" name=""/>
        <dsp:cNvSpPr/>
      </dsp:nvSpPr>
      <dsp:spPr>
        <a:xfrm rot="3907178">
          <a:off x="3085952" y="2537276"/>
          <a:ext cx="11432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43294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29017" y="2522009"/>
        <a:ext cx="57164" cy="57164"/>
      </dsp:txXfrm>
    </dsp:sp>
    <dsp:sp modelId="{D2C72BA1-3DDE-4AB7-917B-32F319C3DC3D}">
      <dsp:nvSpPr>
        <dsp:cNvPr id="0" name=""/>
        <dsp:cNvSpPr/>
      </dsp:nvSpPr>
      <dsp:spPr>
        <a:xfrm>
          <a:off x="3898106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Logical</a:t>
          </a:r>
          <a:endParaRPr lang="en-US" sz="1500" kern="1200" dirty="0"/>
        </a:p>
      </dsp:txBody>
      <dsp:txXfrm>
        <a:off x="3915716" y="2786160"/>
        <a:ext cx="1167311" cy="566045"/>
      </dsp:txXfrm>
    </dsp:sp>
    <dsp:sp modelId="{D4B29442-F43F-44A1-9E2E-9C2FE1F6E2D4}">
      <dsp:nvSpPr>
        <dsp:cNvPr id="0" name=""/>
        <dsp:cNvSpPr/>
      </dsp:nvSpPr>
      <dsp:spPr>
        <a:xfrm>
          <a:off x="5100637" y="3055867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329118" y="3057157"/>
        <a:ext cx="24050" cy="24050"/>
      </dsp:txXfrm>
    </dsp:sp>
    <dsp:sp modelId="{60B7AE8D-6EEE-44D0-8C21-787636E412BD}">
      <dsp:nvSpPr>
        <dsp:cNvPr id="0" name=""/>
        <dsp:cNvSpPr/>
      </dsp:nvSpPr>
      <dsp:spPr>
        <a:xfrm>
          <a:off x="5581650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&amp;&amp;, ||</a:t>
          </a:r>
          <a:endParaRPr lang="en-US" sz="1500" kern="1200" dirty="0"/>
        </a:p>
      </dsp:txBody>
      <dsp:txXfrm>
        <a:off x="5599260" y="2786160"/>
        <a:ext cx="1167311" cy="566045"/>
      </dsp:txXfrm>
    </dsp:sp>
    <dsp:sp modelId="{2E900CF8-9339-44A3-8BB3-49EE157DFD36}">
      <dsp:nvSpPr>
        <dsp:cNvPr id="0" name=""/>
        <dsp:cNvSpPr/>
      </dsp:nvSpPr>
      <dsp:spPr>
        <a:xfrm rot="3560611">
          <a:off x="716144" y="2893619"/>
          <a:ext cx="19848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84804" y="13315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1658926" y="2857314"/>
        <a:ext cx="99240" cy="99240"/>
      </dsp:txXfrm>
    </dsp:sp>
    <dsp:sp modelId="{60869B68-1ED3-46EB-BC75-6C54E3547ABD}">
      <dsp:nvSpPr>
        <dsp:cNvPr id="0" name=""/>
        <dsp:cNvSpPr/>
      </dsp:nvSpPr>
      <dsp:spPr>
        <a:xfrm>
          <a:off x="2214562" y="3460005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Ternary</a:t>
          </a:r>
          <a:endParaRPr lang="en-US" sz="1500" kern="1200" dirty="0"/>
        </a:p>
      </dsp:txBody>
      <dsp:txXfrm>
        <a:off x="2232172" y="3477615"/>
        <a:ext cx="1167311" cy="566045"/>
      </dsp:txXfrm>
    </dsp:sp>
    <dsp:sp modelId="{E56F25DF-E7F6-42A2-9C4A-9E0CD9C0ADAE}">
      <dsp:nvSpPr>
        <dsp:cNvPr id="0" name=""/>
        <dsp:cNvSpPr/>
      </dsp:nvSpPr>
      <dsp:spPr>
        <a:xfrm>
          <a:off x="3417093" y="3747323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45574" y="3748613"/>
        <a:ext cx="24050" cy="24050"/>
      </dsp:txXfrm>
    </dsp:sp>
    <dsp:sp modelId="{E7395C0D-6957-446C-9E91-1E365C003190}">
      <dsp:nvSpPr>
        <dsp:cNvPr id="0" name=""/>
        <dsp:cNvSpPr/>
      </dsp:nvSpPr>
      <dsp:spPr>
        <a:xfrm>
          <a:off x="3898106" y="3460005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:?</a:t>
          </a:r>
          <a:endParaRPr lang="en-US" sz="1500" kern="1200" dirty="0"/>
        </a:p>
      </dsp:txBody>
      <dsp:txXfrm>
        <a:off x="3915716" y="3477615"/>
        <a:ext cx="1167311" cy="566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03129-CBA1-4DED-91CA-0BF4930CF855}">
      <dsp:nvSpPr>
        <dsp:cNvPr id="0" name=""/>
        <dsp:cNvSpPr/>
      </dsp:nvSpPr>
      <dsp:spPr>
        <a:xfrm>
          <a:off x="3616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 Workspace </a:t>
          </a:r>
          <a:endParaRPr lang="en-IN" sz="2000" kern="1200" dirty="0"/>
        </a:p>
      </dsp:txBody>
      <dsp:txXfrm>
        <a:off x="31403" y="1816400"/>
        <a:ext cx="1525650" cy="893160"/>
      </dsp:txXfrm>
    </dsp:sp>
    <dsp:sp modelId="{1C0B9D56-00E6-4402-9CA8-6839E6360C68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>
        <a:off x="1742963" y="2145338"/>
        <a:ext cx="234653" cy="235285"/>
      </dsp:txXfrm>
    </dsp:sp>
    <dsp:sp modelId="{8D47A1A4-1949-43A1-A8F0-E0E91F30DC45}">
      <dsp:nvSpPr>
        <dsp:cNvPr id="0" name=""/>
        <dsp:cNvSpPr/>
      </dsp:nvSpPr>
      <dsp:spPr>
        <a:xfrm>
          <a:off x="2217330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hueOff val="-6721062"/>
            <a:satOff val="2923"/>
            <a:lumOff val="85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 Project</a:t>
          </a:r>
          <a:endParaRPr lang="en-IN" sz="2000" kern="1200" dirty="0"/>
        </a:p>
      </dsp:txBody>
      <dsp:txXfrm>
        <a:off x="2245117" y="1816400"/>
        <a:ext cx="1525650" cy="893160"/>
      </dsp:txXfrm>
    </dsp:sp>
    <dsp:sp modelId="{3947C9CA-D4DA-4FDB-B929-B16B5097A4E7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081593"/>
            <a:satOff val="4384"/>
            <a:lumOff val="1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>
        <a:off x="3956677" y="2145338"/>
        <a:ext cx="234653" cy="235285"/>
      </dsp:txXfrm>
    </dsp:sp>
    <dsp:sp modelId="{614E5B5D-D0F0-4D42-B442-A9EB514D4F62}">
      <dsp:nvSpPr>
        <dsp:cNvPr id="0" name=""/>
        <dsp:cNvSpPr/>
      </dsp:nvSpPr>
      <dsp:spPr>
        <a:xfrm>
          <a:off x="4431044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hueOff val="-13442124"/>
            <a:satOff val="5846"/>
            <a:lumOff val="170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Package</a:t>
          </a:r>
          <a:endParaRPr lang="en-IN" sz="2000" kern="1200" dirty="0"/>
        </a:p>
      </dsp:txBody>
      <dsp:txXfrm>
        <a:off x="4458831" y="1816400"/>
        <a:ext cx="1525650" cy="893160"/>
      </dsp:txXfrm>
    </dsp:sp>
    <dsp:sp modelId="{08622866-E60F-4800-830E-D8E1DD94831F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0163186"/>
            <a:satOff val="8769"/>
            <a:lumOff val="25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>
        <a:off x="6170391" y="2145338"/>
        <a:ext cx="234653" cy="235285"/>
      </dsp:txXfrm>
    </dsp:sp>
    <dsp:sp modelId="{C6504757-BE93-4F6E-9AF5-3592CCA06DF2}">
      <dsp:nvSpPr>
        <dsp:cNvPr id="0" name=""/>
        <dsp:cNvSpPr/>
      </dsp:nvSpPr>
      <dsp:spPr>
        <a:xfrm>
          <a:off x="6644759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hueOff val="-20163186"/>
            <a:satOff val="8769"/>
            <a:lumOff val="255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 (Program)</a:t>
          </a:r>
          <a:endParaRPr lang="en-IN" sz="2000" kern="1200" dirty="0"/>
        </a:p>
      </dsp:txBody>
      <dsp:txXfrm>
        <a:off x="6672546" y="1816400"/>
        <a:ext cx="1525650" cy="893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D41DD-2995-4DF1-86B6-6F421C18E4C3}" type="datetimeFigureOut">
              <a:rPr lang="en-US" smtClean="0"/>
              <a:pPr/>
              <a:t>5/10/2024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423F-2B07-4BD0-BE9B-590DE63C84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49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423F-2B07-4BD0-BE9B-590DE63C8477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41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7E4C06-FCC2-4C21-BF50-8A2E8941F588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ankush\Desktop\AViIT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3642" y="6019800"/>
            <a:ext cx="940358" cy="838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C:\Users\ankush\Desktop\AViIT_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3642" y="6019800"/>
            <a:ext cx="940358" cy="838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ankush\Desktop\AViIT_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3642" y="6019800"/>
            <a:ext cx="940358" cy="838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7E4C06-FCC2-4C21-BF50-8A2E8941F588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pic>
        <p:nvPicPr>
          <p:cNvPr id="14" name="Picture 2" descr="C:\Users\ankush\Desktop\AViIT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3642" y="6019800"/>
            <a:ext cx="940358" cy="838200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7E4C06-FCC2-4C21-BF50-8A2E8941F588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C:\Users\ankush\Desktop\AViIT_Logo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3642" y="6019800"/>
            <a:ext cx="940358" cy="838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are mathematical symbols which are used to perform some operations.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527887"/>
              </p:ext>
            </p:extLst>
          </p:nvPr>
        </p:nvGraphicFramePr>
        <p:xfrm>
          <a:off x="838200" y="2438400"/>
          <a:ext cx="7315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Operator, Operand &amp; Expression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362200"/>
            <a:ext cx="4482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sum = no1 + 50;</a:t>
            </a:r>
            <a:endParaRPr lang="en-IN" sz="4000" b="1" dirty="0"/>
          </a:p>
        </p:txBody>
      </p:sp>
      <p:sp>
        <p:nvSpPr>
          <p:cNvPr id="5" name="Cloud Callout 4"/>
          <p:cNvSpPr/>
          <p:nvPr/>
        </p:nvSpPr>
        <p:spPr>
          <a:xfrm>
            <a:off x="3124200" y="4495800"/>
            <a:ext cx="2438400" cy="2133600"/>
          </a:xfrm>
          <a:prstGeom prst="cloudCallout">
            <a:avLst>
              <a:gd name="adj1" fmla="val 14428"/>
              <a:gd name="adj2" fmla="val -113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Callout 5"/>
          <p:cNvSpPr/>
          <p:nvPr/>
        </p:nvSpPr>
        <p:spPr>
          <a:xfrm>
            <a:off x="3124200" y="4495800"/>
            <a:ext cx="2438400" cy="2133600"/>
          </a:xfrm>
          <a:prstGeom prst="cloudCallout">
            <a:avLst>
              <a:gd name="adj1" fmla="val -52176"/>
              <a:gd name="adj2" fmla="val -111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</a:t>
            </a:r>
            <a:endParaRPr lang="en-IN" dirty="0"/>
          </a:p>
        </p:txBody>
      </p:sp>
      <p:sp>
        <p:nvSpPr>
          <p:cNvPr id="8" name="Cloud Callout 7"/>
          <p:cNvSpPr/>
          <p:nvPr/>
        </p:nvSpPr>
        <p:spPr>
          <a:xfrm>
            <a:off x="3352800" y="1276611"/>
            <a:ext cx="1371600" cy="838200"/>
          </a:xfrm>
          <a:prstGeom prst="cloudCallout">
            <a:avLst>
              <a:gd name="adj1" fmla="val -31778"/>
              <a:gd name="adj2" fmla="val 93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loud Callout 9"/>
          <p:cNvSpPr/>
          <p:nvPr/>
        </p:nvSpPr>
        <p:spPr>
          <a:xfrm>
            <a:off x="3352800" y="1295400"/>
            <a:ext cx="1371600" cy="838200"/>
          </a:xfrm>
          <a:prstGeom prst="cloudCallout">
            <a:avLst>
              <a:gd name="adj1" fmla="val 90610"/>
              <a:gd name="adj2" fmla="val 80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loud Callout 10"/>
          <p:cNvSpPr/>
          <p:nvPr/>
        </p:nvSpPr>
        <p:spPr>
          <a:xfrm>
            <a:off x="3352800" y="1269288"/>
            <a:ext cx="1371600" cy="838200"/>
          </a:xfrm>
          <a:prstGeom prst="cloudCallout">
            <a:avLst>
              <a:gd name="adj1" fmla="val -118345"/>
              <a:gd name="adj2" fmla="val 93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Operands</a:t>
            </a:r>
            <a:endParaRPr lang="en-IN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7010400" y="2133600"/>
            <a:ext cx="1676400" cy="707886"/>
          </a:xfrm>
          <a:prstGeom prst="borderCallout1">
            <a:avLst>
              <a:gd name="adj1" fmla="val 18750"/>
              <a:gd name="adj2" fmla="val -8333"/>
              <a:gd name="adj3" fmla="val 60445"/>
              <a:gd name="adj4" fmla="val -53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 / Expression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54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096386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1</a:t>
            </a:r>
            <a:r>
              <a:rPr lang="en-US" baseline="30000" dirty="0" smtClean="0"/>
              <a:t>st</a:t>
            </a:r>
            <a:r>
              <a:rPr lang="en-US" dirty="0" smtClean="0"/>
              <a:t> Java Program</a:t>
            </a:r>
            <a:endParaRPr lang="en-IN" dirty="0"/>
          </a:p>
        </p:txBody>
      </p:sp>
      <p:sp>
        <p:nvSpPr>
          <p:cNvPr id="2" name="Cloud Callout 1"/>
          <p:cNvSpPr/>
          <p:nvPr/>
        </p:nvSpPr>
        <p:spPr>
          <a:xfrm>
            <a:off x="152400" y="1417638"/>
            <a:ext cx="2133600" cy="1249362"/>
          </a:xfrm>
          <a:prstGeom prst="cloudCallout">
            <a:avLst>
              <a:gd name="adj1" fmla="val 16267"/>
              <a:gd name="adj2" fmla="val 113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Folder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Displaying something on console</a:t>
            </a:r>
          </a:p>
          <a:p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This is the function which is used to display some message on screen.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err="1" smtClean="0"/>
              <a:t>System.out.println</a:t>
            </a:r>
            <a:r>
              <a:rPr lang="en-US" dirty="0" smtClean="0"/>
              <a:t>(“Hello Friends!!!”);</a:t>
            </a:r>
          </a:p>
          <a:p>
            <a:r>
              <a:rPr lang="en-US" dirty="0" smtClean="0">
                <a:sym typeface="Wingdings" pitchFamily="2" charset="2"/>
              </a:rPr>
              <a:t>Workspace (Folder)  </a:t>
            </a:r>
            <a:r>
              <a:rPr lang="en-US" dirty="0" smtClean="0"/>
              <a:t>Project </a:t>
            </a:r>
            <a:r>
              <a:rPr lang="en-US" dirty="0" smtClean="0">
                <a:sym typeface="Wingdings" pitchFamily="2" charset="2"/>
              </a:rPr>
              <a:t> Package  Class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checking any condition in Java, one can use several statements like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if – else</a:t>
            </a:r>
          </a:p>
          <a:p>
            <a:pPr lvl="1"/>
            <a:r>
              <a:rPr lang="en-US" dirty="0" smtClean="0"/>
              <a:t>nested if</a:t>
            </a:r>
          </a:p>
          <a:p>
            <a:pPr lvl="1"/>
            <a:r>
              <a:rPr lang="en-US" dirty="0" smtClean="0"/>
              <a:t>switch-case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conditions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condition is one of the conditional statement in Java.</a:t>
            </a:r>
          </a:p>
          <a:p>
            <a:r>
              <a:rPr lang="en-US" dirty="0" smtClean="0"/>
              <a:t>It is used to check a condition and executing or skipping some statements depending on condition.</a:t>
            </a:r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if(condition / expression)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condition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1524000" y="381000"/>
            <a:ext cx="2743200" cy="2514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524000" y="3733800"/>
            <a:ext cx="2743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Statement/s</a:t>
            </a:r>
            <a:endParaRPr lang="en-IN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895600" y="28956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4200" y="3124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6339954" y="3771900"/>
            <a:ext cx="2362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12059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149454" y="1121255"/>
            <a:ext cx="2743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Statement/s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5" idx="3"/>
            <a:endCxn id="15" idx="1"/>
          </p:cNvCxnSpPr>
          <p:nvPr/>
        </p:nvCxnSpPr>
        <p:spPr>
          <a:xfrm>
            <a:off x="4267200" y="1638300"/>
            <a:ext cx="1882254" cy="1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10" idx="0"/>
          </p:cNvCxnSpPr>
          <p:nvPr/>
        </p:nvCxnSpPr>
        <p:spPr>
          <a:xfrm>
            <a:off x="7521054" y="2188055"/>
            <a:ext cx="0" cy="158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0" idx="1"/>
          </p:cNvCxnSpPr>
          <p:nvPr/>
        </p:nvCxnSpPr>
        <p:spPr>
          <a:xfrm>
            <a:off x="4267200" y="4267200"/>
            <a:ext cx="2072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7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extension of simple if statement.</a:t>
            </a:r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if(Condition / Expression)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Used when more then one condition is needs to be checked.</a:t>
            </a:r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if(condition)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if(condition)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– else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621317"/>
              </p:ext>
            </p:extLst>
          </p:nvPr>
        </p:nvGraphicFramePr>
        <p:xfrm>
          <a:off x="457200" y="1481138"/>
          <a:ext cx="822960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 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r>
                        <a:rPr lang="en-US" baseline="0" dirty="0" smtClean="0"/>
                        <a:t> Operator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9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Brief history of Java</a:t>
            </a:r>
          </a:p>
          <a:p>
            <a:r>
              <a:rPr lang="en-US" dirty="0" smtClean="0"/>
              <a:t>Language fundamentals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Conditional Operators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Enhanced for loop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Switch statement is used to choose one of several statements based on value.</a:t>
            </a:r>
          </a:p>
          <a:p>
            <a:r>
              <a:rPr lang="en-US" dirty="0" smtClean="0"/>
              <a:t>Syntax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switch(variable)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1: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2: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switch-case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r>
              <a:rPr lang="en-US" dirty="0"/>
              <a:t>case cannot work on float values</a:t>
            </a:r>
          </a:p>
          <a:p>
            <a:r>
              <a:rPr lang="en-US" dirty="0" smtClean="0"/>
              <a:t>case </a:t>
            </a:r>
            <a:r>
              <a:rPr lang="en-US" dirty="0"/>
              <a:t>values need not to be in specific sequence</a:t>
            </a:r>
          </a:p>
          <a:p>
            <a:r>
              <a:rPr lang="en-US" smtClean="0"/>
              <a:t>No </a:t>
            </a:r>
            <a:r>
              <a:rPr lang="en-US" dirty="0"/>
              <a:t>duplicate case value is allowed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Points to be noted about switch-case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621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some of statements needs to repeatedly executed, one need to use loops.</a:t>
            </a:r>
          </a:p>
          <a:p>
            <a:r>
              <a:rPr lang="en-US" dirty="0" smtClean="0"/>
              <a:t>Java supports 2 types of loops</a:t>
            </a:r>
          </a:p>
          <a:p>
            <a:pPr lvl="1"/>
            <a:r>
              <a:rPr lang="en-US" dirty="0" smtClean="0"/>
              <a:t>Pre-Tested loops</a:t>
            </a:r>
          </a:p>
          <a:p>
            <a:pPr lvl="2"/>
            <a:r>
              <a:rPr lang="en-US" dirty="0" smtClean="0"/>
              <a:t>for loop</a:t>
            </a:r>
          </a:p>
          <a:p>
            <a:pPr lvl="2"/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Post-Tested loop</a:t>
            </a:r>
          </a:p>
          <a:p>
            <a:pPr lvl="2"/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3657600" cy="3319272"/>
          </a:xfrm>
        </p:spPr>
        <p:txBody>
          <a:bodyPr/>
          <a:lstStyle/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while(condition)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5029200" y="1295400"/>
            <a:ext cx="2895600" cy="838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5376204" y="2590800"/>
            <a:ext cx="1981200" cy="1981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Condition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266008" y="50292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Statements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rot="5400000">
            <a:off x="6140915" y="2359490"/>
            <a:ext cx="457200" cy="54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rot="16200000" flipH="1">
            <a:off x="6140256" y="4798548"/>
            <a:ext cx="457200" cy="41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1"/>
            <a:endCxn id="5" idx="1"/>
          </p:cNvCxnSpPr>
          <p:nvPr/>
        </p:nvCxnSpPr>
        <p:spPr>
          <a:xfrm rot="10800000" flipH="1">
            <a:off x="5266008" y="3581400"/>
            <a:ext cx="110196" cy="1905000"/>
          </a:xfrm>
          <a:prstGeom prst="bentConnector3">
            <a:avLst>
              <a:gd name="adj1" fmla="val -20744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5404" y="45720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967004" y="3310596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5" idx="3"/>
            <a:endCxn id="22" idx="1"/>
          </p:cNvCxnSpPr>
          <p:nvPr/>
        </p:nvCxnSpPr>
        <p:spPr>
          <a:xfrm flipV="1">
            <a:off x="7357404" y="3577296"/>
            <a:ext cx="609600" cy="41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81204" y="3048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initilization;condition;increment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/>
          </a:bodyPr>
          <a:lstStyle/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}while(condition);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Statements in do-while loop executes at least once irrespective of it’s condition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4806460" y="76200"/>
            <a:ext cx="2895600" cy="838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5181600" y="2514600"/>
            <a:ext cx="1981200" cy="1981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057336" y="12954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04936" y="25146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820464" y="3238500"/>
            <a:ext cx="990600" cy="533400"/>
          </a:xfrm>
          <a:prstGeom prst="roundRect">
            <a:avLst>
              <a:gd name="adj" fmla="val 37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4" idx="3"/>
            <a:endCxn id="6" idx="0"/>
          </p:cNvCxnSpPr>
          <p:nvPr/>
        </p:nvCxnSpPr>
        <p:spPr>
          <a:xfrm rot="16200000" flipH="1">
            <a:off x="5965360" y="1098524"/>
            <a:ext cx="381000" cy="127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5" idx="0"/>
          </p:cNvCxnSpPr>
          <p:nvPr/>
        </p:nvCxnSpPr>
        <p:spPr>
          <a:xfrm rot="16200000" flipH="1">
            <a:off x="6014818" y="2357218"/>
            <a:ext cx="304800" cy="9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1"/>
            <a:endCxn id="6" idx="1"/>
          </p:cNvCxnSpPr>
          <p:nvPr/>
        </p:nvCxnSpPr>
        <p:spPr>
          <a:xfrm rot="10800000">
            <a:off x="5057336" y="1752600"/>
            <a:ext cx="124264" cy="1752600"/>
          </a:xfrm>
          <a:prstGeom prst="bentConnector3">
            <a:avLst>
              <a:gd name="adj1" fmla="val 2839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11" idx="1"/>
          </p:cNvCxnSpPr>
          <p:nvPr/>
        </p:nvCxnSpPr>
        <p:spPr>
          <a:xfrm>
            <a:off x="7162800" y="3505200"/>
            <a:ext cx="6576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14736" y="2743200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is pre-defined block of statements which can be used / Executed n number of times.</a:t>
            </a:r>
          </a:p>
          <a:p>
            <a:r>
              <a:rPr lang="en-US" dirty="0"/>
              <a:t>Types of function</a:t>
            </a:r>
          </a:p>
          <a:p>
            <a:pPr lvl="1"/>
            <a:r>
              <a:rPr lang="en-US" dirty="0"/>
              <a:t>Pre-Defined / In-built / Library Function  </a:t>
            </a:r>
          </a:p>
          <a:p>
            <a:pPr lvl="1"/>
            <a:r>
              <a:rPr lang="en-US" dirty="0"/>
              <a:t>User defined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Parts of function</a:t>
            </a:r>
          </a:p>
          <a:p>
            <a:pPr lvl="1"/>
            <a:r>
              <a:rPr lang="en-US" dirty="0" smtClean="0"/>
              <a:t>Function definition</a:t>
            </a:r>
          </a:p>
          <a:p>
            <a:pPr lvl="1"/>
            <a:r>
              <a:rPr lang="en-US" dirty="0" smtClean="0"/>
              <a:t>Function call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calAdd(int, int)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calAdd(int, int, int)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calAdd(double, double)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calAdd(double, int)</a:t>
            </a:r>
          </a:p>
          <a:p>
            <a:r>
              <a:rPr lang="en-US" dirty="0" smtClean="0"/>
              <a:t>calAdd(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109728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Function Signature</a:t>
            </a:r>
          </a:p>
          <a:p>
            <a:pPr lvl="1"/>
            <a:r>
              <a:rPr lang="en-US" dirty="0" smtClean="0"/>
              <a:t>No of arguments</a:t>
            </a:r>
          </a:p>
          <a:p>
            <a:pPr lvl="1"/>
            <a:r>
              <a:rPr lang="en-US" dirty="0" smtClean="0"/>
              <a:t>Data type of arguments</a:t>
            </a:r>
          </a:p>
          <a:p>
            <a:pPr lvl="1"/>
            <a:r>
              <a:rPr lang="en-US" dirty="0" smtClean="0"/>
              <a:t>Sequence of arguments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Overloading</a:t>
            </a:r>
            <a:br>
              <a:rPr lang="en-US" dirty="0" smtClean="0"/>
            </a:br>
            <a:r>
              <a:rPr lang="en-US" sz="2200" dirty="0" smtClean="0"/>
              <a:t>These are functions with same name and different signature.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is finite set of homogenous elements stored in continuous memory locations.</a:t>
            </a:r>
          </a:p>
          <a:p>
            <a:r>
              <a:rPr lang="en-US" dirty="0" smtClean="0"/>
              <a:t>Arrays are known as </a:t>
            </a:r>
            <a:r>
              <a:rPr lang="en-US" b="1" dirty="0" smtClean="0"/>
              <a:t>First Class Objects </a:t>
            </a:r>
            <a:r>
              <a:rPr lang="en-US" dirty="0" smtClean="0"/>
              <a:t>in java.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Syntax: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&gt;[]=new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&gt;[size];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 Element is having 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integer &amp; Zero based Index No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5562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1447800" y="6096000"/>
            <a:ext cx="990600" cy="457200"/>
          </a:xfrm>
          <a:prstGeom prst="wedgeRectCallout">
            <a:avLst>
              <a:gd name="adj1" fmla="val 27167"/>
              <a:gd name="adj2" fmla="val -728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marks[0]</a:t>
            </a:r>
            <a:endParaRPr lang="en-IN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2743200" y="6096000"/>
            <a:ext cx="990600" cy="457200"/>
          </a:xfrm>
          <a:prstGeom prst="wedgeRectCallout">
            <a:avLst>
              <a:gd name="adj1" fmla="val 27167"/>
              <a:gd name="adj2" fmla="val -728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marks[1]</a:t>
            </a:r>
            <a:endParaRPr lang="en-IN" sz="1400" dirty="0"/>
          </a:p>
        </p:txBody>
      </p:sp>
      <p:sp>
        <p:nvSpPr>
          <p:cNvPr id="7" name="Rectangular Callout 6"/>
          <p:cNvSpPr/>
          <p:nvPr/>
        </p:nvSpPr>
        <p:spPr>
          <a:xfrm>
            <a:off x="4038600" y="6096000"/>
            <a:ext cx="990600" cy="457200"/>
          </a:xfrm>
          <a:prstGeom prst="wedgeRectCallout">
            <a:avLst>
              <a:gd name="adj1" fmla="val 27167"/>
              <a:gd name="adj2" fmla="val -728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Marks[2]</a:t>
            </a:r>
            <a:endParaRPr lang="en-IN" sz="1400" dirty="0"/>
          </a:p>
        </p:txBody>
      </p:sp>
      <p:sp>
        <p:nvSpPr>
          <p:cNvPr id="8" name="Rectangular Callout 7"/>
          <p:cNvSpPr/>
          <p:nvPr/>
        </p:nvSpPr>
        <p:spPr>
          <a:xfrm>
            <a:off x="5334000" y="6096000"/>
            <a:ext cx="990600" cy="457200"/>
          </a:xfrm>
          <a:prstGeom prst="wedgeRectCallout">
            <a:avLst>
              <a:gd name="adj1" fmla="val 27167"/>
              <a:gd name="adj2" fmla="val -728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Marks[3]</a:t>
            </a:r>
            <a:endParaRPr lang="en-IN" sz="1400" dirty="0"/>
          </a:p>
        </p:txBody>
      </p:sp>
      <p:sp>
        <p:nvSpPr>
          <p:cNvPr id="9" name="Rectangular Callout 8"/>
          <p:cNvSpPr/>
          <p:nvPr/>
        </p:nvSpPr>
        <p:spPr>
          <a:xfrm>
            <a:off x="6629400" y="6096000"/>
            <a:ext cx="990600" cy="457200"/>
          </a:xfrm>
          <a:prstGeom prst="wedgeRectCallout">
            <a:avLst>
              <a:gd name="adj1" fmla="val 27167"/>
              <a:gd name="adj2" fmla="val -728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Marks[4]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&lt;variable&gt; : &lt;collection&gt;)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for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by </a:t>
            </a:r>
            <a:r>
              <a:rPr lang="en-US" b="1" dirty="0" smtClean="0"/>
              <a:t>James Gosling </a:t>
            </a:r>
            <a:r>
              <a:rPr lang="en-US" dirty="0" smtClean="0"/>
              <a:t> at Sun Microsystems.</a:t>
            </a:r>
          </a:p>
          <a:p>
            <a:r>
              <a:rPr lang="en-US" dirty="0" smtClean="0"/>
              <a:t>Origin name was OOK later renamed as Java.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Java </a:t>
            </a:r>
            <a:endParaRPr lang="en-US" dirty="0"/>
          </a:p>
        </p:txBody>
      </p:sp>
      <p:pic>
        <p:nvPicPr>
          <p:cNvPr id="1026" name="Picture 2" descr="C:\Users\ankush\Desktop\1200px-James_Gosling_2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57600"/>
            <a:ext cx="2895600" cy="29124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Dimensional array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590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[0][0]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thank you images"/>
          <p:cNvPicPr>
            <a:picLocks noChangeAspect="1" noChangeArrowheads="1"/>
          </p:cNvPicPr>
          <p:nvPr/>
        </p:nvPicPr>
        <p:blipFill>
          <a:blip r:embed="rId2"/>
          <a:srcRect b="9385"/>
          <a:stretch>
            <a:fillRect/>
          </a:stretch>
        </p:blipFill>
        <p:spPr bwMode="auto">
          <a:xfrm>
            <a:off x="-1" y="0"/>
            <a:ext cx="9127671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Class based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Portable (Flavors of Java)</a:t>
            </a:r>
          </a:p>
          <a:p>
            <a:pPr lvl="1"/>
            <a:r>
              <a:rPr lang="en-US" dirty="0" smtClean="0"/>
              <a:t>JSE</a:t>
            </a:r>
          </a:p>
          <a:p>
            <a:pPr lvl="1"/>
            <a:r>
              <a:rPr lang="en-US" dirty="0" smtClean="0"/>
              <a:t>JME</a:t>
            </a:r>
          </a:p>
          <a:p>
            <a:pPr lvl="1"/>
            <a:r>
              <a:rPr lang="en-US" dirty="0" smtClean="0"/>
              <a:t>JEE/J2E</a:t>
            </a:r>
          </a:p>
          <a:p>
            <a:r>
              <a:rPr lang="en-US" dirty="0" smtClean="0"/>
              <a:t>Robust</a:t>
            </a:r>
          </a:p>
          <a:p>
            <a:r>
              <a:rPr lang="en-US" dirty="0" smtClean="0"/>
              <a:t>Interpreted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Features of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 are certain reserved words which meaning is known to compiler. </a:t>
            </a:r>
          </a:p>
          <a:p>
            <a:r>
              <a:rPr lang="en-US" dirty="0" smtClean="0"/>
              <a:t>Compiler is capable to work on them.</a:t>
            </a:r>
          </a:p>
          <a:p>
            <a:endParaRPr lang="en-US" dirty="0" smtClean="0"/>
          </a:p>
          <a:p>
            <a:r>
              <a:rPr lang="en-US" dirty="0" smtClean="0"/>
              <a:t>if, else, for, class, break, while, switch, case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is name of memory location where certain value is stored.</a:t>
            </a:r>
          </a:p>
          <a:p>
            <a:r>
              <a:rPr lang="en-US" dirty="0" smtClean="0"/>
              <a:t>Variable is a container. Which stores some value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413299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5199798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675798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no1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4724400" y="3523398"/>
            <a:ext cx="1600200" cy="685800"/>
          </a:xfrm>
          <a:prstGeom prst="wedgeRectCallout">
            <a:avLst>
              <a:gd name="adj1" fmla="val -138635"/>
              <a:gd name="adj2" fmla="val -929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variable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5410200" y="4361598"/>
            <a:ext cx="1600200" cy="685800"/>
          </a:xfrm>
          <a:prstGeom prst="wedgeRectCallout">
            <a:avLst>
              <a:gd name="adj1" fmla="val -138635"/>
              <a:gd name="adj2" fmla="val -929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4953000" y="5352198"/>
            <a:ext cx="1600200" cy="685800"/>
          </a:xfrm>
          <a:prstGeom prst="wedgeRectCallout">
            <a:avLst>
              <a:gd name="adj1" fmla="val -136877"/>
              <a:gd name="adj2" fmla="val -523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 combination of A-Z, a-z, 0-9 &amp; _</a:t>
            </a:r>
          </a:p>
          <a:p>
            <a:r>
              <a:rPr lang="en-US" dirty="0" smtClean="0"/>
              <a:t>Should not start with number.</a:t>
            </a:r>
          </a:p>
          <a:p>
            <a:r>
              <a:rPr lang="en-US" dirty="0" smtClean="0"/>
              <a:t>Should not contain any special character and white space.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variable 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 is  nothing but </a:t>
            </a:r>
            <a:r>
              <a:rPr lang="en-US" b="1" dirty="0" smtClean="0"/>
              <a:t>type of data stored in variable.</a:t>
            </a:r>
          </a:p>
          <a:p>
            <a:r>
              <a:rPr lang="en-US" b="1" dirty="0" smtClean="0"/>
              <a:t>Integer – whole number</a:t>
            </a:r>
          </a:p>
          <a:p>
            <a:r>
              <a:rPr lang="en-US" b="1" dirty="0" smtClean="0"/>
              <a:t>Decimal numbers – 3.412 – float</a:t>
            </a:r>
          </a:p>
          <a:p>
            <a:r>
              <a:rPr lang="en-US" b="1" dirty="0" smtClean="0"/>
              <a:t>12345679.4563217 – double</a:t>
            </a:r>
          </a:p>
          <a:p>
            <a:r>
              <a:rPr lang="en-US" b="1" dirty="0" smtClean="0"/>
              <a:t>Character – single character</a:t>
            </a:r>
          </a:p>
          <a:p>
            <a:r>
              <a:rPr lang="en-US" b="1" dirty="0" smtClean="0"/>
              <a:t>String – collection of characters.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</a:p>
          <a:p>
            <a:pPr lvl="1"/>
            <a:r>
              <a:rPr lang="en-US" dirty="0" smtClean="0"/>
              <a:t>int, char, float, double,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Non Primitive</a:t>
            </a:r>
          </a:p>
          <a:p>
            <a:pPr lvl="1"/>
            <a:r>
              <a:rPr lang="en-US" dirty="0" smtClean="0"/>
              <a:t>String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423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24575</TotalTime>
  <Words>732</Words>
  <Application>Microsoft Office PowerPoint</Application>
  <PresentationFormat>On-screen Show (4:3)</PresentationFormat>
  <Paragraphs>276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Courier New</vt:lpstr>
      <vt:lpstr>Lucida Sans Unicode</vt:lpstr>
      <vt:lpstr>Verdana</vt:lpstr>
      <vt:lpstr>Wingdings</vt:lpstr>
      <vt:lpstr>Wingdings 2</vt:lpstr>
      <vt:lpstr>Wingdings 3</vt:lpstr>
      <vt:lpstr>Concourse</vt:lpstr>
      <vt:lpstr>Java Basics</vt:lpstr>
      <vt:lpstr>Contents</vt:lpstr>
      <vt:lpstr>Brief History of Java </vt:lpstr>
      <vt:lpstr> Features of Java</vt:lpstr>
      <vt:lpstr>Keywords</vt:lpstr>
      <vt:lpstr>Variable</vt:lpstr>
      <vt:lpstr>Rules for variable name</vt:lpstr>
      <vt:lpstr>Data types</vt:lpstr>
      <vt:lpstr>Types of Data Type</vt:lpstr>
      <vt:lpstr>Operators</vt:lpstr>
      <vt:lpstr>Operator, Operand &amp; Expression</vt:lpstr>
      <vt:lpstr>Writing 1st Java Program</vt:lpstr>
      <vt:lpstr>Basics of Java</vt:lpstr>
      <vt:lpstr>Checking conditions </vt:lpstr>
      <vt:lpstr>if condition</vt:lpstr>
      <vt:lpstr>PowerPoint Presentation</vt:lpstr>
      <vt:lpstr>if – else statement</vt:lpstr>
      <vt:lpstr>Nested if – else </vt:lpstr>
      <vt:lpstr>Logical Operators</vt:lpstr>
      <vt:lpstr>switch-case</vt:lpstr>
      <vt:lpstr>Points to be noted about switch-case</vt:lpstr>
      <vt:lpstr>Loops</vt:lpstr>
      <vt:lpstr>while loop</vt:lpstr>
      <vt:lpstr>for loop</vt:lpstr>
      <vt:lpstr>do-while loop</vt:lpstr>
      <vt:lpstr>Functions </vt:lpstr>
      <vt:lpstr>Function Overloading These are functions with same name and different signature.</vt:lpstr>
      <vt:lpstr>Array</vt:lpstr>
      <vt:lpstr>Enhanced for loop</vt:lpstr>
      <vt:lpstr>2 Dimensional array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ankush</dc:creator>
  <cp:lastModifiedBy>Ankush</cp:lastModifiedBy>
  <cp:revision>540</cp:revision>
  <dcterms:created xsi:type="dcterms:W3CDTF">2018-05-03T07:09:30Z</dcterms:created>
  <dcterms:modified xsi:type="dcterms:W3CDTF">2024-05-10T15:02:29Z</dcterms:modified>
</cp:coreProperties>
</file>