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D49CE-6EA7-4088-BDAD-1E8BAA5A2A92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B2F4E590-E026-498A-A1B2-DAB54F82C6D0}">
      <dgm:prSet phldrT="[Text]"/>
      <dgm:spPr/>
      <dgm:t>
        <a:bodyPr/>
        <a:lstStyle/>
        <a:p>
          <a:r>
            <a:rPr lang="en-US" dirty="0" smtClean="0"/>
            <a:t>Workbook</a:t>
          </a:r>
          <a:endParaRPr lang="en-IN" dirty="0"/>
        </a:p>
      </dgm:t>
    </dgm:pt>
    <dgm:pt modelId="{332C4E11-66E8-4793-8B34-7683E5D65A73}" type="parTrans" cxnId="{3F67A449-EC4C-4BFD-B1C1-DEBCD962B513}">
      <dgm:prSet/>
      <dgm:spPr/>
      <dgm:t>
        <a:bodyPr/>
        <a:lstStyle/>
        <a:p>
          <a:endParaRPr lang="en-IN"/>
        </a:p>
      </dgm:t>
    </dgm:pt>
    <dgm:pt modelId="{5D7AFBCF-4657-4C85-B472-9B309840883F}" type="sibTrans" cxnId="{3F67A449-EC4C-4BFD-B1C1-DEBCD962B513}">
      <dgm:prSet/>
      <dgm:spPr/>
      <dgm:t>
        <a:bodyPr/>
        <a:lstStyle/>
        <a:p>
          <a:endParaRPr lang="en-IN"/>
        </a:p>
      </dgm:t>
    </dgm:pt>
    <dgm:pt modelId="{AC872D87-A30B-49FD-96D3-715B229070ED}">
      <dgm:prSet phldrT="[Text]"/>
      <dgm:spPr/>
      <dgm:t>
        <a:bodyPr/>
        <a:lstStyle/>
        <a:p>
          <a:r>
            <a:rPr lang="en-US" dirty="0" smtClean="0"/>
            <a:t>Sheet</a:t>
          </a:r>
          <a:endParaRPr lang="en-IN" dirty="0"/>
        </a:p>
      </dgm:t>
    </dgm:pt>
    <dgm:pt modelId="{F6B59402-E4E2-41F5-A56E-276FCD2082D3}" type="parTrans" cxnId="{474BBF18-6591-4B1E-A0DC-E834E3001162}">
      <dgm:prSet/>
      <dgm:spPr/>
      <dgm:t>
        <a:bodyPr/>
        <a:lstStyle/>
        <a:p>
          <a:endParaRPr lang="en-IN"/>
        </a:p>
      </dgm:t>
    </dgm:pt>
    <dgm:pt modelId="{4308D1AB-D6B3-4694-8142-FDF48DECF1C0}" type="sibTrans" cxnId="{474BBF18-6591-4B1E-A0DC-E834E3001162}">
      <dgm:prSet/>
      <dgm:spPr/>
      <dgm:t>
        <a:bodyPr/>
        <a:lstStyle/>
        <a:p>
          <a:endParaRPr lang="en-IN"/>
        </a:p>
      </dgm:t>
    </dgm:pt>
    <dgm:pt modelId="{0E040774-2080-4399-897A-D3782146D5AA}">
      <dgm:prSet phldrT="[Text]"/>
      <dgm:spPr/>
      <dgm:t>
        <a:bodyPr/>
        <a:lstStyle/>
        <a:p>
          <a:r>
            <a:rPr lang="en-US" dirty="0" smtClean="0"/>
            <a:t>Row</a:t>
          </a:r>
          <a:endParaRPr lang="en-IN" dirty="0"/>
        </a:p>
      </dgm:t>
    </dgm:pt>
    <dgm:pt modelId="{0522B6C6-4286-4AE7-8F7C-CF8DE3E1CA0E}" type="parTrans" cxnId="{0B935180-0F10-42A9-99C6-6522F0A18B7B}">
      <dgm:prSet/>
      <dgm:spPr/>
      <dgm:t>
        <a:bodyPr/>
        <a:lstStyle/>
        <a:p>
          <a:endParaRPr lang="en-IN"/>
        </a:p>
      </dgm:t>
    </dgm:pt>
    <dgm:pt modelId="{84196E99-E4DF-439E-9009-43F4209CBAB8}" type="sibTrans" cxnId="{0B935180-0F10-42A9-99C6-6522F0A18B7B}">
      <dgm:prSet/>
      <dgm:spPr/>
      <dgm:t>
        <a:bodyPr/>
        <a:lstStyle/>
        <a:p>
          <a:endParaRPr lang="en-IN"/>
        </a:p>
      </dgm:t>
    </dgm:pt>
    <dgm:pt modelId="{DD0E6740-FD6A-4F22-AA89-16991907F964}">
      <dgm:prSet phldrT="[Text]"/>
      <dgm:spPr/>
      <dgm:t>
        <a:bodyPr/>
        <a:lstStyle/>
        <a:p>
          <a:r>
            <a:rPr lang="en-US" dirty="0" smtClean="0"/>
            <a:t>Cell</a:t>
          </a:r>
          <a:endParaRPr lang="en-IN" dirty="0"/>
        </a:p>
      </dgm:t>
    </dgm:pt>
    <dgm:pt modelId="{38C7DEF6-ECD3-4FE8-BCF1-3398895DF3B4}" type="parTrans" cxnId="{E55EEA08-68FC-4E00-9605-FC836D7DD3D5}">
      <dgm:prSet/>
      <dgm:spPr/>
      <dgm:t>
        <a:bodyPr/>
        <a:lstStyle/>
        <a:p>
          <a:endParaRPr lang="en-IN"/>
        </a:p>
      </dgm:t>
    </dgm:pt>
    <dgm:pt modelId="{EB311F48-11B8-4B1A-A8BE-E690DCBA591A}" type="sibTrans" cxnId="{E55EEA08-68FC-4E00-9605-FC836D7DD3D5}">
      <dgm:prSet/>
      <dgm:spPr/>
      <dgm:t>
        <a:bodyPr/>
        <a:lstStyle/>
        <a:p>
          <a:endParaRPr lang="en-IN"/>
        </a:p>
      </dgm:t>
    </dgm:pt>
    <dgm:pt modelId="{231898EB-3506-4552-BB7F-B4D518BD0EEF}" type="pres">
      <dgm:prSet presAssocID="{AF8D49CE-6EA7-4088-BDAD-1E8BAA5A2A92}" presName="linearFlow" presStyleCnt="0">
        <dgm:presLayoutVars>
          <dgm:resizeHandles val="exact"/>
        </dgm:presLayoutVars>
      </dgm:prSet>
      <dgm:spPr/>
    </dgm:pt>
    <dgm:pt modelId="{07EF623A-2BC7-45E5-ABC2-7DA6EC8A08BE}" type="pres">
      <dgm:prSet presAssocID="{B2F4E590-E026-498A-A1B2-DAB54F82C6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CF16CF-0E51-4BF6-BFCF-A26D2C504025}" type="pres">
      <dgm:prSet presAssocID="{5D7AFBCF-4657-4C85-B472-9B309840883F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9B65100-F003-4DB2-9B54-9A9984BC7BA9}" type="pres">
      <dgm:prSet presAssocID="{5D7AFBCF-4657-4C85-B472-9B309840883F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2D79327-F9DA-46CD-A7E0-1D461E9B8586}" type="pres">
      <dgm:prSet presAssocID="{AC872D87-A30B-49FD-96D3-715B229070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021D54-FB82-4D9A-9F45-8CD9D063219F}" type="pres">
      <dgm:prSet presAssocID="{4308D1AB-D6B3-4694-8142-FDF48DECF1C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4371D559-A6AC-4AA4-B5CA-73571646FD7B}" type="pres">
      <dgm:prSet presAssocID="{4308D1AB-D6B3-4694-8142-FDF48DECF1C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1867C0C7-89EF-4C24-8AAC-B0424C661329}" type="pres">
      <dgm:prSet presAssocID="{0E040774-2080-4399-897A-D3782146D5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7136FB-7EF8-4D43-991F-55F25361165F}" type="pres">
      <dgm:prSet presAssocID="{84196E99-E4DF-439E-9009-43F4209CBAB8}" presName="sibTrans" presStyleLbl="sibTrans2D1" presStyleIdx="2" presStyleCnt="3"/>
      <dgm:spPr/>
      <dgm:t>
        <a:bodyPr/>
        <a:lstStyle/>
        <a:p>
          <a:endParaRPr lang="en-IN"/>
        </a:p>
      </dgm:t>
    </dgm:pt>
    <dgm:pt modelId="{57D4E35E-0AC6-403E-8F04-067ADC3F10EE}" type="pres">
      <dgm:prSet presAssocID="{84196E99-E4DF-439E-9009-43F4209CBAB8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1B9F9C87-03EF-4A2A-9194-F11339F99AD8}" type="pres">
      <dgm:prSet presAssocID="{DD0E6740-FD6A-4F22-AA89-16991907F9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80DEFF2-755A-4CA5-A134-D1C8EEF29133}" type="presOf" srcId="{DD0E6740-FD6A-4F22-AA89-16991907F964}" destId="{1B9F9C87-03EF-4A2A-9194-F11339F99AD8}" srcOrd="0" destOrd="0" presId="urn:microsoft.com/office/officeart/2005/8/layout/process2"/>
    <dgm:cxn modelId="{AF6D33D5-661B-4FD2-A86A-15A1B7CD3FB5}" type="presOf" srcId="{0E040774-2080-4399-897A-D3782146D5AA}" destId="{1867C0C7-89EF-4C24-8AAC-B0424C661329}" srcOrd="0" destOrd="0" presId="urn:microsoft.com/office/officeart/2005/8/layout/process2"/>
    <dgm:cxn modelId="{F7D34B74-C986-4A38-8251-CA5A028A2D46}" type="presOf" srcId="{84196E99-E4DF-439E-9009-43F4209CBAB8}" destId="{697136FB-7EF8-4D43-991F-55F25361165F}" srcOrd="0" destOrd="0" presId="urn:microsoft.com/office/officeart/2005/8/layout/process2"/>
    <dgm:cxn modelId="{F1C931F1-2D9B-4F07-94E2-3E509B6B2DAA}" type="presOf" srcId="{AF8D49CE-6EA7-4088-BDAD-1E8BAA5A2A92}" destId="{231898EB-3506-4552-BB7F-B4D518BD0EEF}" srcOrd="0" destOrd="0" presId="urn:microsoft.com/office/officeart/2005/8/layout/process2"/>
    <dgm:cxn modelId="{3F67A449-EC4C-4BFD-B1C1-DEBCD962B513}" srcId="{AF8D49CE-6EA7-4088-BDAD-1E8BAA5A2A92}" destId="{B2F4E590-E026-498A-A1B2-DAB54F82C6D0}" srcOrd="0" destOrd="0" parTransId="{332C4E11-66E8-4793-8B34-7683E5D65A73}" sibTransId="{5D7AFBCF-4657-4C85-B472-9B309840883F}"/>
    <dgm:cxn modelId="{0E6B0C87-881E-4086-9CA4-85F8D8C3178F}" type="presOf" srcId="{B2F4E590-E026-498A-A1B2-DAB54F82C6D0}" destId="{07EF623A-2BC7-45E5-ABC2-7DA6EC8A08BE}" srcOrd="0" destOrd="0" presId="urn:microsoft.com/office/officeart/2005/8/layout/process2"/>
    <dgm:cxn modelId="{474BBF18-6591-4B1E-A0DC-E834E3001162}" srcId="{AF8D49CE-6EA7-4088-BDAD-1E8BAA5A2A92}" destId="{AC872D87-A30B-49FD-96D3-715B229070ED}" srcOrd="1" destOrd="0" parTransId="{F6B59402-E4E2-41F5-A56E-276FCD2082D3}" sibTransId="{4308D1AB-D6B3-4694-8142-FDF48DECF1C0}"/>
    <dgm:cxn modelId="{ACCA2FAA-9873-4E89-ABB4-E4CC0824C654}" type="presOf" srcId="{5D7AFBCF-4657-4C85-B472-9B309840883F}" destId="{40CF16CF-0E51-4BF6-BFCF-A26D2C504025}" srcOrd="0" destOrd="0" presId="urn:microsoft.com/office/officeart/2005/8/layout/process2"/>
    <dgm:cxn modelId="{6BBAB68D-15F4-4DF4-9365-490B07C9C7DE}" type="presOf" srcId="{AC872D87-A30B-49FD-96D3-715B229070ED}" destId="{92D79327-F9DA-46CD-A7E0-1D461E9B8586}" srcOrd="0" destOrd="0" presId="urn:microsoft.com/office/officeart/2005/8/layout/process2"/>
    <dgm:cxn modelId="{5FAD8798-C205-4DF2-B274-6FF2902EDE43}" type="presOf" srcId="{84196E99-E4DF-439E-9009-43F4209CBAB8}" destId="{57D4E35E-0AC6-403E-8F04-067ADC3F10EE}" srcOrd="1" destOrd="0" presId="urn:microsoft.com/office/officeart/2005/8/layout/process2"/>
    <dgm:cxn modelId="{0F1152E2-86B2-49A9-A395-83532674EBC3}" type="presOf" srcId="{4308D1AB-D6B3-4694-8142-FDF48DECF1C0}" destId="{17021D54-FB82-4D9A-9F45-8CD9D063219F}" srcOrd="0" destOrd="0" presId="urn:microsoft.com/office/officeart/2005/8/layout/process2"/>
    <dgm:cxn modelId="{07780990-C383-4539-A1C2-8BC4CA41A0DD}" type="presOf" srcId="{4308D1AB-D6B3-4694-8142-FDF48DECF1C0}" destId="{4371D559-A6AC-4AA4-B5CA-73571646FD7B}" srcOrd="1" destOrd="0" presId="urn:microsoft.com/office/officeart/2005/8/layout/process2"/>
    <dgm:cxn modelId="{9ED8C35C-C1AB-4266-985D-A7D59784923A}" type="presOf" srcId="{5D7AFBCF-4657-4C85-B472-9B309840883F}" destId="{99B65100-F003-4DB2-9B54-9A9984BC7BA9}" srcOrd="1" destOrd="0" presId="urn:microsoft.com/office/officeart/2005/8/layout/process2"/>
    <dgm:cxn modelId="{0B935180-0F10-42A9-99C6-6522F0A18B7B}" srcId="{AF8D49CE-6EA7-4088-BDAD-1E8BAA5A2A92}" destId="{0E040774-2080-4399-897A-D3782146D5AA}" srcOrd="2" destOrd="0" parTransId="{0522B6C6-4286-4AE7-8F7C-CF8DE3E1CA0E}" sibTransId="{84196E99-E4DF-439E-9009-43F4209CBAB8}"/>
    <dgm:cxn modelId="{E55EEA08-68FC-4E00-9605-FC836D7DD3D5}" srcId="{AF8D49CE-6EA7-4088-BDAD-1E8BAA5A2A92}" destId="{DD0E6740-FD6A-4F22-AA89-16991907F964}" srcOrd="3" destOrd="0" parTransId="{38C7DEF6-ECD3-4FE8-BCF1-3398895DF3B4}" sibTransId="{EB311F48-11B8-4B1A-A8BE-E690DCBA591A}"/>
    <dgm:cxn modelId="{23F9C931-A073-4B56-8606-3D1E70B24990}" type="presParOf" srcId="{231898EB-3506-4552-BB7F-B4D518BD0EEF}" destId="{07EF623A-2BC7-45E5-ABC2-7DA6EC8A08BE}" srcOrd="0" destOrd="0" presId="urn:microsoft.com/office/officeart/2005/8/layout/process2"/>
    <dgm:cxn modelId="{555EE0E6-3C08-4D31-AE06-CF69C780FD73}" type="presParOf" srcId="{231898EB-3506-4552-BB7F-B4D518BD0EEF}" destId="{40CF16CF-0E51-4BF6-BFCF-A26D2C504025}" srcOrd="1" destOrd="0" presId="urn:microsoft.com/office/officeart/2005/8/layout/process2"/>
    <dgm:cxn modelId="{DCDFCA19-ED10-48E3-8818-77FA34064A49}" type="presParOf" srcId="{40CF16CF-0E51-4BF6-BFCF-A26D2C504025}" destId="{99B65100-F003-4DB2-9B54-9A9984BC7BA9}" srcOrd="0" destOrd="0" presId="urn:microsoft.com/office/officeart/2005/8/layout/process2"/>
    <dgm:cxn modelId="{B620ADEE-D20B-4A7A-A300-D27DA66EA1F5}" type="presParOf" srcId="{231898EB-3506-4552-BB7F-B4D518BD0EEF}" destId="{92D79327-F9DA-46CD-A7E0-1D461E9B8586}" srcOrd="2" destOrd="0" presId="urn:microsoft.com/office/officeart/2005/8/layout/process2"/>
    <dgm:cxn modelId="{5D16E9F8-FD57-44F3-BB45-B364A3EF476A}" type="presParOf" srcId="{231898EB-3506-4552-BB7F-B4D518BD0EEF}" destId="{17021D54-FB82-4D9A-9F45-8CD9D063219F}" srcOrd="3" destOrd="0" presId="urn:microsoft.com/office/officeart/2005/8/layout/process2"/>
    <dgm:cxn modelId="{3A5D43A0-46B5-46E3-BFE9-026B9C4EBBDB}" type="presParOf" srcId="{17021D54-FB82-4D9A-9F45-8CD9D063219F}" destId="{4371D559-A6AC-4AA4-B5CA-73571646FD7B}" srcOrd="0" destOrd="0" presId="urn:microsoft.com/office/officeart/2005/8/layout/process2"/>
    <dgm:cxn modelId="{4B88E5AF-78B0-424D-A336-FB6F97BE1379}" type="presParOf" srcId="{231898EB-3506-4552-BB7F-B4D518BD0EEF}" destId="{1867C0C7-89EF-4C24-8AAC-B0424C661329}" srcOrd="4" destOrd="0" presId="urn:microsoft.com/office/officeart/2005/8/layout/process2"/>
    <dgm:cxn modelId="{4B4C9334-3D01-45DE-ACC4-F30EA8EA9173}" type="presParOf" srcId="{231898EB-3506-4552-BB7F-B4D518BD0EEF}" destId="{697136FB-7EF8-4D43-991F-55F25361165F}" srcOrd="5" destOrd="0" presId="urn:microsoft.com/office/officeart/2005/8/layout/process2"/>
    <dgm:cxn modelId="{6A65D1C9-30B3-4FA5-95B7-B51047DCFB66}" type="presParOf" srcId="{697136FB-7EF8-4D43-991F-55F25361165F}" destId="{57D4E35E-0AC6-403E-8F04-067ADC3F10EE}" srcOrd="0" destOrd="0" presId="urn:microsoft.com/office/officeart/2005/8/layout/process2"/>
    <dgm:cxn modelId="{459FF56B-2823-4A24-8C4A-95BE79159C3F}" type="presParOf" srcId="{231898EB-3506-4552-BB7F-B4D518BD0EEF}" destId="{1B9F9C87-03EF-4A2A-9194-F11339F99AD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5317F-8635-4F63-A565-2ECDC00EA66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486C2A0A-FF7D-4342-B77B-53F02A1722BA}">
      <dgm:prSet phldrT="[Text]"/>
      <dgm:spPr/>
      <dgm:t>
        <a:bodyPr/>
        <a:lstStyle/>
        <a:p>
          <a:r>
            <a:rPr lang="en-US" dirty="0" smtClean="0"/>
            <a:t>File</a:t>
          </a:r>
          <a:endParaRPr lang="en-IN" dirty="0"/>
        </a:p>
      </dgm:t>
    </dgm:pt>
    <dgm:pt modelId="{89162791-8B69-42D0-8249-CEF43678451D}" type="parTrans" cxnId="{621D269F-0F4A-4460-9DCB-A30C20E2D412}">
      <dgm:prSet/>
      <dgm:spPr/>
      <dgm:t>
        <a:bodyPr/>
        <a:lstStyle/>
        <a:p>
          <a:endParaRPr lang="en-IN"/>
        </a:p>
      </dgm:t>
    </dgm:pt>
    <dgm:pt modelId="{9D435AD4-0B3D-488D-B31F-468B3D744B9A}" type="sibTrans" cxnId="{621D269F-0F4A-4460-9DCB-A30C20E2D412}">
      <dgm:prSet/>
      <dgm:spPr/>
      <dgm:t>
        <a:bodyPr/>
        <a:lstStyle/>
        <a:p>
          <a:endParaRPr lang="en-IN"/>
        </a:p>
      </dgm:t>
    </dgm:pt>
    <dgm:pt modelId="{ABB73D8A-F947-45A9-A2B9-F4F6347579D2}">
      <dgm:prSet phldrT="[Text]"/>
      <dgm:spPr/>
      <dgm:t>
        <a:bodyPr/>
        <a:lstStyle/>
        <a:p>
          <a:r>
            <a:rPr lang="en-US" dirty="0" err="1" smtClean="0"/>
            <a:t>FileInputStream</a:t>
          </a:r>
          <a:r>
            <a:rPr lang="en-US" dirty="0" smtClean="0"/>
            <a:t> / </a:t>
          </a:r>
          <a:r>
            <a:rPr lang="en-US" dirty="0" err="1" smtClean="0"/>
            <a:t>FileOutputStream</a:t>
          </a:r>
          <a:endParaRPr lang="en-IN" dirty="0"/>
        </a:p>
      </dgm:t>
    </dgm:pt>
    <dgm:pt modelId="{7DD640BE-4ECE-4B7E-A34D-4F93CADF7CF1}" type="parTrans" cxnId="{7095CA46-289A-43F7-839E-76FF8EDA171F}">
      <dgm:prSet/>
      <dgm:spPr/>
      <dgm:t>
        <a:bodyPr/>
        <a:lstStyle/>
        <a:p>
          <a:endParaRPr lang="en-IN"/>
        </a:p>
      </dgm:t>
    </dgm:pt>
    <dgm:pt modelId="{9A299618-8F5A-4363-A733-92A25EB00D3D}" type="sibTrans" cxnId="{7095CA46-289A-43F7-839E-76FF8EDA171F}">
      <dgm:prSet/>
      <dgm:spPr/>
      <dgm:t>
        <a:bodyPr/>
        <a:lstStyle/>
        <a:p>
          <a:endParaRPr lang="en-IN"/>
        </a:p>
      </dgm:t>
    </dgm:pt>
    <dgm:pt modelId="{EA072F55-470B-4378-8C9E-7FF1D2944713}" type="pres">
      <dgm:prSet presAssocID="{B865317F-8635-4F63-A565-2ECDC00EA662}" presName="Name0" presStyleCnt="0">
        <dgm:presLayoutVars>
          <dgm:dir/>
          <dgm:animLvl val="lvl"/>
          <dgm:resizeHandles val="exact"/>
        </dgm:presLayoutVars>
      </dgm:prSet>
      <dgm:spPr/>
    </dgm:pt>
    <dgm:pt modelId="{2D79382D-598F-4E16-A3BC-458D7FE6B10B}" type="pres">
      <dgm:prSet presAssocID="{486C2A0A-FF7D-4342-B77B-53F02A1722B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C6097E-0E5C-41A3-BCBC-CA29F147CB43}" type="pres">
      <dgm:prSet presAssocID="{9D435AD4-0B3D-488D-B31F-468B3D744B9A}" presName="parTxOnlySpace" presStyleCnt="0"/>
      <dgm:spPr/>
    </dgm:pt>
    <dgm:pt modelId="{B6DEA6FB-FDAF-481D-B0EF-6C1ABA99D77A}" type="pres">
      <dgm:prSet presAssocID="{ABB73D8A-F947-45A9-A2B9-F4F6347579D2}" presName="parTxOnly" presStyleLbl="node1" presStyleIdx="1" presStyleCnt="2" custLinFactNeighborX="11027" custLinFactNeighborY="-33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95CA46-289A-43F7-839E-76FF8EDA171F}" srcId="{B865317F-8635-4F63-A565-2ECDC00EA662}" destId="{ABB73D8A-F947-45A9-A2B9-F4F6347579D2}" srcOrd="1" destOrd="0" parTransId="{7DD640BE-4ECE-4B7E-A34D-4F93CADF7CF1}" sibTransId="{9A299618-8F5A-4363-A733-92A25EB00D3D}"/>
    <dgm:cxn modelId="{621D269F-0F4A-4460-9DCB-A30C20E2D412}" srcId="{B865317F-8635-4F63-A565-2ECDC00EA662}" destId="{486C2A0A-FF7D-4342-B77B-53F02A1722BA}" srcOrd="0" destOrd="0" parTransId="{89162791-8B69-42D0-8249-CEF43678451D}" sibTransId="{9D435AD4-0B3D-488D-B31F-468B3D744B9A}"/>
    <dgm:cxn modelId="{E332E21B-D5AD-4C5D-A238-BAABE1E86579}" type="presOf" srcId="{486C2A0A-FF7D-4342-B77B-53F02A1722BA}" destId="{2D79382D-598F-4E16-A3BC-458D7FE6B10B}" srcOrd="0" destOrd="0" presId="urn:microsoft.com/office/officeart/2005/8/layout/chevron1"/>
    <dgm:cxn modelId="{CAFF7AA4-593B-4745-BDB9-FE3ED0795CA9}" type="presOf" srcId="{B865317F-8635-4F63-A565-2ECDC00EA662}" destId="{EA072F55-470B-4378-8C9E-7FF1D2944713}" srcOrd="0" destOrd="0" presId="urn:microsoft.com/office/officeart/2005/8/layout/chevron1"/>
    <dgm:cxn modelId="{602F605A-BC56-4A57-BEAF-693078A3E091}" type="presOf" srcId="{ABB73D8A-F947-45A9-A2B9-F4F6347579D2}" destId="{B6DEA6FB-FDAF-481D-B0EF-6C1ABA99D77A}" srcOrd="0" destOrd="0" presId="urn:microsoft.com/office/officeart/2005/8/layout/chevron1"/>
    <dgm:cxn modelId="{F52496F8-DCC2-44C6-9377-C4FB97316C66}" type="presParOf" srcId="{EA072F55-470B-4378-8C9E-7FF1D2944713}" destId="{2D79382D-598F-4E16-A3BC-458D7FE6B10B}" srcOrd="0" destOrd="0" presId="urn:microsoft.com/office/officeart/2005/8/layout/chevron1"/>
    <dgm:cxn modelId="{EF8BDE83-9255-4D78-B22B-FF5BE4AF3C41}" type="presParOf" srcId="{EA072F55-470B-4378-8C9E-7FF1D2944713}" destId="{4DC6097E-0E5C-41A3-BCBC-CA29F147CB43}" srcOrd="1" destOrd="0" presId="urn:microsoft.com/office/officeart/2005/8/layout/chevron1"/>
    <dgm:cxn modelId="{3CEA7081-4A1D-4DFA-986D-1EE25C286B0A}" type="presParOf" srcId="{EA072F55-470B-4378-8C9E-7FF1D2944713}" destId="{B6DEA6FB-FDAF-481D-B0EF-6C1ABA99D77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623A-2BC7-45E5-ABC2-7DA6EC8A08BE}">
      <dsp:nvSpPr>
        <dsp:cNvPr id="0" name=""/>
        <dsp:cNvSpPr/>
      </dsp:nvSpPr>
      <dsp:spPr>
        <a:xfrm>
          <a:off x="798421" y="2274"/>
          <a:ext cx="1522706" cy="8459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Workbook</a:t>
          </a:r>
          <a:endParaRPr lang="en-IN" sz="2100" kern="1200" dirty="0"/>
        </a:p>
      </dsp:txBody>
      <dsp:txXfrm>
        <a:off x="823198" y="27051"/>
        <a:ext cx="1473152" cy="796393"/>
      </dsp:txXfrm>
    </dsp:sp>
    <dsp:sp modelId="{40CF16CF-0E51-4BF6-BFCF-A26D2C504025}">
      <dsp:nvSpPr>
        <dsp:cNvPr id="0" name=""/>
        <dsp:cNvSpPr/>
      </dsp:nvSpPr>
      <dsp:spPr>
        <a:xfrm rot="5400000">
          <a:off x="1401159" y="869370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901093"/>
        <a:ext cx="228406" cy="222061"/>
      </dsp:txXfrm>
    </dsp:sp>
    <dsp:sp modelId="{92D79327-F9DA-46CD-A7E0-1D461E9B8586}">
      <dsp:nvSpPr>
        <dsp:cNvPr id="0" name=""/>
        <dsp:cNvSpPr/>
      </dsp:nvSpPr>
      <dsp:spPr>
        <a:xfrm>
          <a:off x="798421" y="1271196"/>
          <a:ext cx="1522706" cy="8459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Sheet</a:t>
          </a:r>
          <a:endParaRPr lang="en-IN" sz="2100" kern="1200" dirty="0"/>
        </a:p>
      </dsp:txBody>
      <dsp:txXfrm>
        <a:off x="823198" y="1295973"/>
        <a:ext cx="1473152" cy="796393"/>
      </dsp:txXfrm>
    </dsp:sp>
    <dsp:sp modelId="{17021D54-FB82-4D9A-9F45-8CD9D063219F}">
      <dsp:nvSpPr>
        <dsp:cNvPr id="0" name=""/>
        <dsp:cNvSpPr/>
      </dsp:nvSpPr>
      <dsp:spPr>
        <a:xfrm rot="5400000">
          <a:off x="1401159" y="2138292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2170015"/>
        <a:ext cx="228406" cy="222061"/>
      </dsp:txXfrm>
    </dsp:sp>
    <dsp:sp modelId="{1867C0C7-89EF-4C24-8AAC-B0424C661329}">
      <dsp:nvSpPr>
        <dsp:cNvPr id="0" name=""/>
        <dsp:cNvSpPr/>
      </dsp:nvSpPr>
      <dsp:spPr>
        <a:xfrm>
          <a:off x="798421" y="2540117"/>
          <a:ext cx="1522706" cy="8459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Row</a:t>
          </a:r>
          <a:endParaRPr lang="en-IN" sz="2100" kern="1200" dirty="0"/>
        </a:p>
      </dsp:txBody>
      <dsp:txXfrm>
        <a:off x="823198" y="2564894"/>
        <a:ext cx="1473152" cy="796393"/>
      </dsp:txXfrm>
    </dsp:sp>
    <dsp:sp modelId="{697136FB-7EF8-4D43-991F-55F25361165F}">
      <dsp:nvSpPr>
        <dsp:cNvPr id="0" name=""/>
        <dsp:cNvSpPr/>
      </dsp:nvSpPr>
      <dsp:spPr>
        <a:xfrm rot="5400000">
          <a:off x="1401159" y="3407214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3438937"/>
        <a:ext cx="228406" cy="222061"/>
      </dsp:txXfrm>
    </dsp:sp>
    <dsp:sp modelId="{1B9F9C87-03EF-4A2A-9194-F11339F99AD8}">
      <dsp:nvSpPr>
        <dsp:cNvPr id="0" name=""/>
        <dsp:cNvSpPr/>
      </dsp:nvSpPr>
      <dsp:spPr>
        <a:xfrm>
          <a:off x="798421" y="3809039"/>
          <a:ext cx="1522706" cy="8459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Cell</a:t>
          </a:r>
          <a:endParaRPr lang="en-IN" sz="2100" kern="1200" dirty="0"/>
        </a:p>
      </dsp:txBody>
      <dsp:txXfrm>
        <a:off x="823198" y="3833816"/>
        <a:ext cx="1473152" cy="796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9382D-598F-4E16-A3BC-458D7FE6B10B}">
      <dsp:nvSpPr>
        <dsp:cNvPr id="0" name=""/>
        <dsp:cNvSpPr/>
      </dsp:nvSpPr>
      <dsp:spPr>
        <a:xfrm>
          <a:off x="5861" y="0"/>
          <a:ext cx="3503876" cy="7997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</a:t>
          </a:r>
          <a:endParaRPr lang="en-IN" sz="2400" kern="1200" dirty="0"/>
        </a:p>
      </dsp:txBody>
      <dsp:txXfrm>
        <a:off x="405761" y="0"/>
        <a:ext cx="2704077" cy="799799"/>
      </dsp:txXfrm>
    </dsp:sp>
    <dsp:sp modelId="{B6DEA6FB-FDAF-481D-B0EF-6C1ABA99D77A}">
      <dsp:nvSpPr>
        <dsp:cNvPr id="0" name=""/>
        <dsp:cNvSpPr/>
      </dsp:nvSpPr>
      <dsp:spPr>
        <a:xfrm>
          <a:off x="3165212" y="0"/>
          <a:ext cx="3503876" cy="799799"/>
        </a:xfrm>
        <a:prstGeom prst="chevron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FileInputStream</a:t>
          </a:r>
          <a:r>
            <a:rPr lang="en-US" sz="2400" kern="1200" dirty="0" smtClean="0"/>
            <a:t> / </a:t>
          </a:r>
          <a:r>
            <a:rPr lang="en-US" sz="2400" kern="1200" dirty="0" err="1" smtClean="0"/>
            <a:t>FileOutputStream</a:t>
          </a:r>
          <a:endParaRPr lang="en-IN" sz="2400" kern="1200" dirty="0"/>
        </a:p>
      </dsp:txBody>
      <dsp:txXfrm>
        <a:off x="3565112" y="0"/>
        <a:ext cx="2704077" cy="79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0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1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86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4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7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64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7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3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6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0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05D095-1CBB-4395-BBA2-EBE5A1CC8813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8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poi/release/b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the data from Excel File</a:t>
            </a:r>
          </a:p>
          <a:p>
            <a:r>
              <a:rPr lang="en-US" dirty="0" smtClean="0"/>
              <a:t>Writing the data to Excel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Workbook – Excel File 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Collection of Sheets</a:t>
            </a:r>
          </a:p>
          <a:p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Collection of Rows</a:t>
            </a:r>
          </a:p>
          <a:p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Collection of Cells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Place where we store the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Handling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6111" y="1853248"/>
            <a:ext cx="2547850" cy="43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Script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8963696" y="1853247"/>
            <a:ext cx="2511380" cy="434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836017" y="2781181"/>
            <a:ext cx="2485622" cy="24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POI</a:t>
            </a:r>
          </a:p>
          <a:p>
            <a:pPr algn="ctr"/>
            <a:r>
              <a:rPr lang="en-US" dirty="0" smtClean="0"/>
              <a:t>API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 flipV="1">
            <a:off x="3193961" y="4023992"/>
            <a:ext cx="1642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1"/>
          </p:cNvCxnSpPr>
          <p:nvPr/>
        </p:nvCxnSpPr>
        <p:spPr>
          <a:xfrm>
            <a:off x="7321639" y="4023992"/>
            <a:ext cx="16420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Apache POI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https://archive.apache.org/dist/poi/release/bin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Download last 4</a:t>
            </a:r>
            <a:r>
              <a:rPr lang="en-US" baseline="30000" dirty="0" smtClean="0"/>
              <a:t>th</a:t>
            </a:r>
            <a:r>
              <a:rPr lang="en-US" dirty="0" smtClean="0"/>
              <a:t> file (</a:t>
            </a:r>
            <a:r>
              <a:rPr lang="en-US" dirty="0" err="1" smtClean="0"/>
              <a:t>ie</a:t>
            </a:r>
            <a:r>
              <a:rPr lang="en-US" dirty="0"/>
              <a:t>. </a:t>
            </a:r>
            <a:r>
              <a:rPr lang="en-US" dirty="0" smtClean="0"/>
              <a:t>poi-bin-5.2.3-20220909.zip)</a:t>
            </a:r>
          </a:p>
          <a:p>
            <a:r>
              <a:rPr lang="en-US" dirty="0" smtClean="0"/>
              <a:t>Download this zip file and copy to the 2</a:t>
            </a:r>
            <a:r>
              <a:rPr lang="en-US" baseline="30000" dirty="0" smtClean="0"/>
              <a:t>nd</a:t>
            </a:r>
            <a:r>
              <a:rPr lang="en-US" dirty="0" smtClean="0"/>
              <a:t> folder we created in 1</a:t>
            </a:r>
            <a:r>
              <a:rPr lang="en-US" baseline="30000" dirty="0" smtClean="0"/>
              <a:t>st</a:t>
            </a:r>
            <a:r>
              <a:rPr lang="en-US" dirty="0" smtClean="0"/>
              <a:t> lecture (Selenium Jar Files)</a:t>
            </a:r>
          </a:p>
          <a:p>
            <a:r>
              <a:rPr lang="en-US" dirty="0" smtClean="0"/>
              <a:t>And Unzip / Extract this zip file</a:t>
            </a:r>
          </a:p>
          <a:p>
            <a:endParaRPr lang="en-US" dirty="0"/>
          </a:p>
          <a:p>
            <a:r>
              <a:rPr lang="en-US" dirty="0" smtClean="0"/>
              <a:t>Add (21 files) to the project</a:t>
            </a:r>
          </a:p>
          <a:p>
            <a:pPr lvl="1"/>
            <a:r>
              <a:rPr lang="en-US" dirty="0" smtClean="0"/>
              <a:t>8 files from root folder</a:t>
            </a:r>
          </a:p>
          <a:p>
            <a:pPr lvl="1"/>
            <a:r>
              <a:rPr lang="en-US" dirty="0" smtClean="0"/>
              <a:t>6 files from Lib folder</a:t>
            </a:r>
          </a:p>
          <a:p>
            <a:pPr lvl="1"/>
            <a:r>
              <a:rPr lang="en-US" dirty="0" smtClean="0"/>
              <a:t>7 files from </a:t>
            </a:r>
            <a:r>
              <a:rPr lang="en-US" dirty="0" err="1" smtClean="0"/>
              <a:t>ooxml</a:t>
            </a:r>
            <a:r>
              <a:rPr lang="en-US" dirty="0" smtClean="0"/>
              <a:t>-lib </a:t>
            </a:r>
            <a:r>
              <a:rPr lang="en-US" dirty="0" err="1" smtClean="0"/>
              <a:t>filder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Excel File</a:t>
            </a:r>
            <a:br>
              <a:rPr lang="en-US" dirty="0" smtClean="0"/>
            </a:br>
            <a:r>
              <a:rPr lang="en-US" dirty="0" smtClean="0"/>
              <a:t>Object Hierarchy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3052668"/>
              </p:ext>
            </p:extLst>
          </p:nvPr>
        </p:nvGraphicFramePr>
        <p:xfrm>
          <a:off x="8149465" y="1944710"/>
          <a:ext cx="3119549" cy="465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9522205"/>
              </p:ext>
            </p:extLst>
          </p:nvPr>
        </p:nvGraphicFramePr>
        <p:xfrm>
          <a:off x="2049908" y="1853248"/>
          <a:ext cx="6669089" cy="79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931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40328"/>
              </p:ext>
            </p:extLst>
          </p:nvPr>
        </p:nvGraphicFramePr>
        <p:xfrm>
          <a:off x="1103313" y="2052638"/>
          <a:ext cx="8947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xlsx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xls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XSSF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HSSF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7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6111" y="1853248"/>
            <a:ext cx="2547850" cy="43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Script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963696" y="1853247"/>
            <a:ext cx="2511380" cy="434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3193961" y="2434107"/>
            <a:ext cx="5769735" cy="166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FileOutStream</a:t>
            </a:r>
            <a:endParaRPr lang="en-IN" dirty="0"/>
          </a:p>
        </p:txBody>
      </p:sp>
      <p:sp>
        <p:nvSpPr>
          <p:cNvPr id="11" name="Left Arrow 10"/>
          <p:cNvSpPr/>
          <p:nvPr/>
        </p:nvSpPr>
        <p:spPr>
          <a:xfrm>
            <a:off x="3193961" y="4443211"/>
            <a:ext cx="5769735" cy="1751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FileInputStream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303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164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Data Driven Framework</vt:lpstr>
      <vt:lpstr>Excel File</vt:lpstr>
      <vt:lpstr>Excel Handling</vt:lpstr>
      <vt:lpstr>Link for Apache POI</vt:lpstr>
      <vt:lpstr>Handling Excel File Object Hierarchy </vt:lpstr>
      <vt:lpstr>Class Structure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Framework</dc:title>
  <dc:creator>Dell</dc:creator>
  <cp:lastModifiedBy>Dell</cp:lastModifiedBy>
  <cp:revision>13</cp:revision>
  <dcterms:created xsi:type="dcterms:W3CDTF">2024-12-09T16:41:18Z</dcterms:created>
  <dcterms:modified xsi:type="dcterms:W3CDTF">2024-12-11T15:40:44Z</dcterms:modified>
</cp:coreProperties>
</file>