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F5C9F-CB37-48AD-8FCD-CF7209805A24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7057D963-767E-4CFA-99ED-C4EA27B3D51E}">
      <dgm:prSet phldrT="[Text]"/>
      <dgm:spPr/>
      <dgm:t>
        <a:bodyPr/>
        <a:lstStyle/>
        <a:p>
          <a:r>
            <a:rPr lang="en-US" dirty="0" smtClean="0"/>
            <a:t>Workbook</a:t>
          </a:r>
          <a:endParaRPr lang="en-IN" dirty="0"/>
        </a:p>
      </dgm:t>
    </dgm:pt>
    <dgm:pt modelId="{4FBF9348-AAD5-4AAB-8DBE-9CC965193208}" type="parTrans" cxnId="{DD836EEA-D0ED-4573-932B-A81EEC6BAFBB}">
      <dgm:prSet/>
      <dgm:spPr/>
      <dgm:t>
        <a:bodyPr/>
        <a:lstStyle/>
        <a:p>
          <a:endParaRPr lang="en-IN"/>
        </a:p>
      </dgm:t>
    </dgm:pt>
    <dgm:pt modelId="{6A53BE65-E0B0-4F00-966C-117246710D6D}" type="sibTrans" cxnId="{DD836EEA-D0ED-4573-932B-A81EEC6BAFBB}">
      <dgm:prSet/>
      <dgm:spPr/>
      <dgm:t>
        <a:bodyPr/>
        <a:lstStyle/>
        <a:p>
          <a:endParaRPr lang="en-IN"/>
        </a:p>
      </dgm:t>
    </dgm:pt>
    <dgm:pt modelId="{44AA6A8A-2CF9-4703-AED1-F677125930AC}">
      <dgm:prSet phldrT="[Text]"/>
      <dgm:spPr/>
      <dgm:t>
        <a:bodyPr/>
        <a:lstStyle/>
        <a:p>
          <a:r>
            <a:rPr lang="en-US" dirty="0" smtClean="0"/>
            <a:t>Sheet</a:t>
          </a:r>
          <a:endParaRPr lang="en-IN" dirty="0"/>
        </a:p>
      </dgm:t>
    </dgm:pt>
    <dgm:pt modelId="{75BC2A02-1ACF-45E1-99F7-7DAA25AAB758}" type="parTrans" cxnId="{9E5F0CE8-3EC4-4294-A4E0-8911935BACFE}">
      <dgm:prSet/>
      <dgm:spPr/>
      <dgm:t>
        <a:bodyPr/>
        <a:lstStyle/>
        <a:p>
          <a:endParaRPr lang="en-IN"/>
        </a:p>
      </dgm:t>
    </dgm:pt>
    <dgm:pt modelId="{9D49FB2A-913A-4B69-8C2F-C0A1099CB3E1}" type="sibTrans" cxnId="{9E5F0CE8-3EC4-4294-A4E0-8911935BACFE}">
      <dgm:prSet/>
      <dgm:spPr/>
      <dgm:t>
        <a:bodyPr/>
        <a:lstStyle/>
        <a:p>
          <a:endParaRPr lang="en-IN"/>
        </a:p>
      </dgm:t>
    </dgm:pt>
    <dgm:pt modelId="{3E6009B1-FDF1-400D-BFE8-5F75A8BA043A}">
      <dgm:prSet phldrT="[Text]"/>
      <dgm:spPr/>
      <dgm:t>
        <a:bodyPr/>
        <a:lstStyle/>
        <a:p>
          <a:r>
            <a:rPr lang="en-US" dirty="0" smtClean="0"/>
            <a:t>Row</a:t>
          </a:r>
          <a:endParaRPr lang="en-IN" dirty="0"/>
        </a:p>
      </dgm:t>
    </dgm:pt>
    <dgm:pt modelId="{0F7AE064-C007-4B85-B5EA-DA8B455C8BEF}" type="parTrans" cxnId="{CD0E21E6-66C5-47E7-8D6E-9C0D3B7C09CE}">
      <dgm:prSet/>
      <dgm:spPr/>
      <dgm:t>
        <a:bodyPr/>
        <a:lstStyle/>
        <a:p>
          <a:endParaRPr lang="en-IN"/>
        </a:p>
      </dgm:t>
    </dgm:pt>
    <dgm:pt modelId="{44E55513-23B7-47C5-BE19-CE86D662D9AC}" type="sibTrans" cxnId="{CD0E21E6-66C5-47E7-8D6E-9C0D3B7C09CE}">
      <dgm:prSet/>
      <dgm:spPr/>
      <dgm:t>
        <a:bodyPr/>
        <a:lstStyle/>
        <a:p>
          <a:endParaRPr lang="en-IN"/>
        </a:p>
      </dgm:t>
    </dgm:pt>
    <dgm:pt modelId="{FB6BF593-FF69-4D55-BAF6-928DA9ED843C}">
      <dgm:prSet phldrT="[Text]"/>
      <dgm:spPr/>
      <dgm:t>
        <a:bodyPr/>
        <a:lstStyle/>
        <a:p>
          <a:r>
            <a:rPr lang="en-US" dirty="0" smtClean="0"/>
            <a:t>Cell</a:t>
          </a:r>
          <a:endParaRPr lang="en-IN" dirty="0"/>
        </a:p>
      </dgm:t>
    </dgm:pt>
    <dgm:pt modelId="{70EABFD5-DCFC-4B9B-BCC7-5926E01FB430}" type="parTrans" cxnId="{D760ED44-668E-4D55-9DB1-092345BDEE4A}">
      <dgm:prSet/>
      <dgm:spPr/>
      <dgm:t>
        <a:bodyPr/>
        <a:lstStyle/>
        <a:p>
          <a:endParaRPr lang="en-IN"/>
        </a:p>
      </dgm:t>
    </dgm:pt>
    <dgm:pt modelId="{CD4F0CFB-555B-40B8-8D60-0971FE8E74CB}" type="sibTrans" cxnId="{D760ED44-668E-4D55-9DB1-092345BDEE4A}">
      <dgm:prSet/>
      <dgm:spPr/>
      <dgm:t>
        <a:bodyPr/>
        <a:lstStyle/>
        <a:p>
          <a:endParaRPr lang="en-IN"/>
        </a:p>
      </dgm:t>
    </dgm:pt>
    <dgm:pt modelId="{09DAC8C0-D01D-499A-A3F2-BDADC8495224}" type="pres">
      <dgm:prSet presAssocID="{FFEF5C9F-CB37-48AD-8FCD-CF7209805A24}" presName="linearFlow" presStyleCnt="0">
        <dgm:presLayoutVars>
          <dgm:resizeHandles val="exact"/>
        </dgm:presLayoutVars>
      </dgm:prSet>
      <dgm:spPr/>
    </dgm:pt>
    <dgm:pt modelId="{65AD047A-4F92-419D-983A-03261C10D4DE}" type="pres">
      <dgm:prSet presAssocID="{7057D963-767E-4CFA-99ED-C4EA27B3D5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587F9E-DFD7-40E5-9413-A45D8B07B20C}" type="pres">
      <dgm:prSet presAssocID="{6A53BE65-E0B0-4F00-966C-117246710D6D}" presName="sibTrans" presStyleLbl="sibTrans2D1" presStyleIdx="0" presStyleCnt="3"/>
      <dgm:spPr/>
    </dgm:pt>
    <dgm:pt modelId="{E45BF7AC-2F61-41A4-BE5B-F936CB5502C4}" type="pres">
      <dgm:prSet presAssocID="{6A53BE65-E0B0-4F00-966C-117246710D6D}" presName="connectorText" presStyleLbl="sibTrans2D1" presStyleIdx="0" presStyleCnt="3"/>
      <dgm:spPr/>
    </dgm:pt>
    <dgm:pt modelId="{7AC06F4F-7F41-4608-A527-449BB0A86C2A}" type="pres">
      <dgm:prSet presAssocID="{44AA6A8A-2CF9-4703-AED1-F677125930AC}" presName="node" presStyleLbl="node1" presStyleIdx="1" presStyleCnt="4">
        <dgm:presLayoutVars>
          <dgm:bulletEnabled val="1"/>
        </dgm:presLayoutVars>
      </dgm:prSet>
      <dgm:spPr/>
    </dgm:pt>
    <dgm:pt modelId="{1E9669A7-30FD-4ECE-8776-D6D44224E160}" type="pres">
      <dgm:prSet presAssocID="{9D49FB2A-913A-4B69-8C2F-C0A1099CB3E1}" presName="sibTrans" presStyleLbl="sibTrans2D1" presStyleIdx="1" presStyleCnt="3"/>
      <dgm:spPr/>
    </dgm:pt>
    <dgm:pt modelId="{A5E4C30D-BC26-4E26-8FC6-777E3FA211D3}" type="pres">
      <dgm:prSet presAssocID="{9D49FB2A-913A-4B69-8C2F-C0A1099CB3E1}" presName="connectorText" presStyleLbl="sibTrans2D1" presStyleIdx="1" presStyleCnt="3"/>
      <dgm:spPr/>
    </dgm:pt>
    <dgm:pt modelId="{E4AF046B-BD97-4155-B3A5-C452B939A093}" type="pres">
      <dgm:prSet presAssocID="{3E6009B1-FDF1-400D-BFE8-5F75A8BA043A}" presName="node" presStyleLbl="node1" presStyleIdx="2" presStyleCnt="4">
        <dgm:presLayoutVars>
          <dgm:bulletEnabled val="1"/>
        </dgm:presLayoutVars>
      </dgm:prSet>
      <dgm:spPr/>
    </dgm:pt>
    <dgm:pt modelId="{CD37615C-F9EE-4BF9-93FE-228E21CF1491}" type="pres">
      <dgm:prSet presAssocID="{44E55513-23B7-47C5-BE19-CE86D662D9AC}" presName="sibTrans" presStyleLbl="sibTrans2D1" presStyleIdx="2" presStyleCnt="3"/>
      <dgm:spPr/>
    </dgm:pt>
    <dgm:pt modelId="{DB200A8C-D932-4549-9C6A-1AA026CEBDF2}" type="pres">
      <dgm:prSet presAssocID="{44E55513-23B7-47C5-BE19-CE86D662D9AC}" presName="connectorText" presStyleLbl="sibTrans2D1" presStyleIdx="2" presStyleCnt="3"/>
      <dgm:spPr/>
    </dgm:pt>
    <dgm:pt modelId="{4A4FA3CC-2230-49BD-8215-A213692365EE}" type="pres">
      <dgm:prSet presAssocID="{FB6BF593-FF69-4D55-BAF6-928DA9ED84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9C7A77-7F85-43F5-BBF4-48D8353B4668}" type="presOf" srcId="{7057D963-767E-4CFA-99ED-C4EA27B3D51E}" destId="{65AD047A-4F92-419D-983A-03261C10D4DE}" srcOrd="0" destOrd="0" presId="urn:microsoft.com/office/officeart/2005/8/layout/process2"/>
    <dgm:cxn modelId="{F44F1C15-6C5B-472A-94D8-646F71D2813A}" type="presOf" srcId="{FB6BF593-FF69-4D55-BAF6-928DA9ED843C}" destId="{4A4FA3CC-2230-49BD-8215-A213692365EE}" srcOrd="0" destOrd="0" presId="urn:microsoft.com/office/officeart/2005/8/layout/process2"/>
    <dgm:cxn modelId="{9E5F0CE8-3EC4-4294-A4E0-8911935BACFE}" srcId="{FFEF5C9F-CB37-48AD-8FCD-CF7209805A24}" destId="{44AA6A8A-2CF9-4703-AED1-F677125930AC}" srcOrd="1" destOrd="0" parTransId="{75BC2A02-1ACF-45E1-99F7-7DAA25AAB758}" sibTransId="{9D49FB2A-913A-4B69-8C2F-C0A1099CB3E1}"/>
    <dgm:cxn modelId="{DD836EEA-D0ED-4573-932B-A81EEC6BAFBB}" srcId="{FFEF5C9F-CB37-48AD-8FCD-CF7209805A24}" destId="{7057D963-767E-4CFA-99ED-C4EA27B3D51E}" srcOrd="0" destOrd="0" parTransId="{4FBF9348-AAD5-4AAB-8DBE-9CC965193208}" sibTransId="{6A53BE65-E0B0-4F00-966C-117246710D6D}"/>
    <dgm:cxn modelId="{D760ED44-668E-4D55-9DB1-092345BDEE4A}" srcId="{FFEF5C9F-CB37-48AD-8FCD-CF7209805A24}" destId="{FB6BF593-FF69-4D55-BAF6-928DA9ED843C}" srcOrd="3" destOrd="0" parTransId="{70EABFD5-DCFC-4B9B-BCC7-5926E01FB430}" sibTransId="{CD4F0CFB-555B-40B8-8D60-0971FE8E74CB}"/>
    <dgm:cxn modelId="{61CE7907-08C0-4834-8836-FFD432B8BF64}" type="presOf" srcId="{6A53BE65-E0B0-4F00-966C-117246710D6D}" destId="{E45BF7AC-2F61-41A4-BE5B-F936CB5502C4}" srcOrd="1" destOrd="0" presId="urn:microsoft.com/office/officeart/2005/8/layout/process2"/>
    <dgm:cxn modelId="{7C2F4ED6-18CC-4C8B-A12C-CF5754A681CA}" type="presOf" srcId="{44E55513-23B7-47C5-BE19-CE86D662D9AC}" destId="{DB200A8C-D932-4549-9C6A-1AA026CEBDF2}" srcOrd="1" destOrd="0" presId="urn:microsoft.com/office/officeart/2005/8/layout/process2"/>
    <dgm:cxn modelId="{64D6BA85-619B-4B37-A1FF-A36EFA7678F5}" type="presOf" srcId="{44E55513-23B7-47C5-BE19-CE86D662D9AC}" destId="{CD37615C-F9EE-4BF9-93FE-228E21CF1491}" srcOrd="0" destOrd="0" presId="urn:microsoft.com/office/officeart/2005/8/layout/process2"/>
    <dgm:cxn modelId="{9896A274-2211-4BF6-A985-F9CBFFD279EA}" type="presOf" srcId="{6A53BE65-E0B0-4F00-966C-117246710D6D}" destId="{CF587F9E-DFD7-40E5-9413-A45D8B07B20C}" srcOrd="0" destOrd="0" presId="urn:microsoft.com/office/officeart/2005/8/layout/process2"/>
    <dgm:cxn modelId="{7BDCB8CF-CD4E-4BA7-A0A1-173A564398D8}" type="presOf" srcId="{FFEF5C9F-CB37-48AD-8FCD-CF7209805A24}" destId="{09DAC8C0-D01D-499A-A3F2-BDADC8495224}" srcOrd="0" destOrd="0" presId="urn:microsoft.com/office/officeart/2005/8/layout/process2"/>
    <dgm:cxn modelId="{85F943F3-2FC8-4C4F-9924-43D48B281E04}" type="presOf" srcId="{9D49FB2A-913A-4B69-8C2F-C0A1099CB3E1}" destId="{1E9669A7-30FD-4ECE-8776-D6D44224E160}" srcOrd="0" destOrd="0" presId="urn:microsoft.com/office/officeart/2005/8/layout/process2"/>
    <dgm:cxn modelId="{3B50C012-B705-4DC1-A269-BB28D1150403}" type="presOf" srcId="{3E6009B1-FDF1-400D-BFE8-5F75A8BA043A}" destId="{E4AF046B-BD97-4155-B3A5-C452B939A093}" srcOrd="0" destOrd="0" presId="urn:microsoft.com/office/officeart/2005/8/layout/process2"/>
    <dgm:cxn modelId="{C0FD1E42-2753-48C5-B752-6DA51B784863}" type="presOf" srcId="{44AA6A8A-2CF9-4703-AED1-F677125930AC}" destId="{7AC06F4F-7F41-4608-A527-449BB0A86C2A}" srcOrd="0" destOrd="0" presId="urn:microsoft.com/office/officeart/2005/8/layout/process2"/>
    <dgm:cxn modelId="{CD0E21E6-66C5-47E7-8D6E-9C0D3B7C09CE}" srcId="{FFEF5C9F-CB37-48AD-8FCD-CF7209805A24}" destId="{3E6009B1-FDF1-400D-BFE8-5F75A8BA043A}" srcOrd="2" destOrd="0" parTransId="{0F7AE064-C007-4B85-B5EA-DA8B455C8BEF}" sibTransId="{44E55513-23B7-47C5-BE19-CE86D662D9AC}"/>
    <dgm:cxn modelId="{2A17B605-AEF1-4C9E-B153-18C69CC46916}" type="presOf" srcId="{9D49FB2A-913A-4B69-8C2F-C0A1099CB3E1}" destId="{A5E4C30D-BC26-4E26-8FC6-777E3FA211D3}" srcOrd="1" destOrd="0" presId="urn:microsoft.com/office/officeart/2005/8/layout/process2"/>
    <dgm:cxn modelId="{414C4461-1581-47F7-8B42-7E44B9F5FA1E}" type="presParOf" srcId="{09DAC8C0-D01D-499A-A3F2-BDADC8495224}" destId="{65AD047A-4F92-419D-983A-03261C10D4DE}" srcOrd="0" destOrd="0" presId="urn:microsoft.com/office/officeart/2005/8/layout/process2"/>
    <dgm:cxn modelId="{7340BD38-8E0D-47C0-A19E-6B0E1F7BD615}" type="presParOf" srcId="{09DAC8C0-D01D-499A-A3F2-BDADC8495224}" destId="{CF587F9E-DFD7-40E5-9413-A45D8B07B20C}" srcOrd="1" destOrd="0" presId="urn:microsoft.com/office/officeart/2005/8/layout/process2"/>
    <dgm:cxn modelId="{3D270EC2-B238-45F5-9579-9F9C4EC8790D}" type="presParOf" srcId="{CF587F9E-DFD7-40E5-9413-A45D8B07B20C}" destId="{E45BF7AC-2F61-41A4-BE5B-F936CB5502C4}" srcOrd="0" destOrd="0" presId="urn:microsoft.com/office/officeart/2005/8/layout/process2"/>
    <dgm:cxn modelId="{D85CCED1-89D1-425E-B261-49EBE86ACFBF}" type="presParOf" srcId="{09DAC8C0-D01D-499A-A3F2-BDADC8495224}" destId="{7AC06F4F-7F41-4608-A527-449BB0A86C2A}" srcOrd="2" destOrd="0" presId="urn:microsoft.com/office/officeart/2005/8/layout/process2"/>
    <dgm:cxn modelId="{84CAD463-19CD-413C-9AFA-620E82A2539E}" type="presParOf" srcId="{09DAC8C0-D01D-499A-A3F2-BDADC8495224}" destId="{1E9669A7-30FD-4ECE-8776-D6D44224E160}" srcOrd="3" destOrd="0" presId="urn:microsoft.com/office/officeart/2005/8/layout/process2"/>
    <dgm:cxn modelId="{A27A4D0F-BCE1-4762-A628-29D37182B928}" type="presParOf" srcId="{1E9669A7-30FD-4ECE-8776-D6D44224E160}" destId="{A5E4C30D-BC26-4E26-8FC6-777E3FA211D3}" srcOrd="0" destOrd="0" presId="urn:microsoft.com/office/officeart/2005/8/layout/process2"/>
    <dgm:cxn modelId="{0EF80B87-2958-4D52-8C1F-99E13EE2EBA6}" type="presParOf" srcId="{09DAC8C0-D01D-499A-A3F2-BDADC8495224}" destId="{E4AF046B-BD97-4155-B3A5-C452B939A093}" srcOrd="4" destOrd="0" presId="urn:microsoft.com/office/officeart/2005/8/layout/process2"/>
    <dgm:cxn modelId="{C0CD6D82-A880-4BD4-8920-B06E9AE3B11B}" type="presParOf" srcId="{09DAC8C0-D01D-499A-A3F2-BDADC8495224}" destId="{CD37615C-F9EE-4BF9-93FE-228E21CF1491}" srcOrd="5" destOrd="0" presId="urn:microsoft.com/office/officeart/2005/8/layout/process2"/>
    <dgm:cxn modelId="{4C1D1345-385C-4EC6-8EC9-BF791D8F983C}" type="presParOf" srcId="{CD37615C-F9EE-4BF9-93FE-228E21CF1491}" destId="{DB200A8C-D932-4549-9C6A-1AA026CEBDF2}" srcOrd="0" destOrd="0" presId="urn:microsoft.com/office/officeart/2005/8/layout/process2"/>
    <dgm:cxn modelId="{86FD8D42-8694-4457-BA16-7016CD4780A9}" type="presParOf" srcId="{09DAC8C0-D01D-499A-A3F2-BDADC8495224}" destId="{4A4FA3CC-2230-49BD-8215-A213692365E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B3A73E-B02A-4BE1-86A2-62B0A6817980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DFDB9750-30AF-4069-8F9F-D8313656D434}">
      <dgm:prSet phldrT="[Text]"/>
      <dgm:spPr/>
      <dgm:t>
        <a:bodyPr/>
        <a:lstStyle/>
        <a:p>
          <a:r>
            <a:rPr lang="en-US" dirty="0" smtClean="0"/>
            <a:t>File</a:t>
          </a:r>
          <a:endParaRPr lang="en-IN" dirty="0"/>
        </a:p>
      </dgm:t>
    </dgm:pt>
    <dgm:pt modelId="{6C81085D-C5F2-4228-973F-A7558AEB3DC0}" type="parTrans" cxnId="{FD62642D-7023-4034-A623-87BE7233A471}">
      <dgm:prSet/>
      <dgm:spPr/>
      <dgm:t>
        <a:bodyPr/>
        <a:lstStyle/>
        <a:p>
          <a:endParaRPr lang="en-IN"/>
        </a:p>
      </dgm:t>
    </dgm:pt>
    <dgm:pt modelId="{A0A6420A-246A-469F-974A-C996559AB23B}" type="sibTrans" cxnId="{FD62642D-7023-4034-A623-87BE7233A471}">
      <dgm:prSet/>
      <dgm:spPr/>
      <dgm:t>
        <a:bodyPr/>
        <a:lstStyle/>
        <a:p>
          <a:endParaRPr lang="en-IN"/>
        </a:p>
      </dgm:t>
    </dgm:pt>
    <dgm:pt modelId="{560F7C06-A06E-440B-B3A1-5EA392EC8621}">
      <dgm:prSet phldrT="[Text]"/>
      <dgm:spPr/>
      <dgm:t>
        <a:bodyPr/>
        <a:lstStyle/>
        <a:p>
          <a:r>
            <a:rPr lang="en-US" dirty="0" smtClean="0"/>
            <a:t>FileInputStream / FileOutputStream</a:t>
          </a:r>
          <a:endParaRPr lang="en-IN" dirty="0"/>
        </a:p>
      </dgm:t>
    </dgm:pt>
    <dgm:pt modelId="{8A922DEC-E24A-45CB-9A86-CB042318943C}" type="parTrans" cxnId="{6D05BC96-9ADD-4D8D-892B-154934D5852B}">
      <dgm:prSet/>
      <dgm:spPr/>
      <dgm:t>
        <a:bodyPr/>
        <a:lstStyle/>
        <a:p>
          <a:endParaRPr lang="en-IN"/>
        </a:p>
      </dgm:t>
    </dgm:pt>
    <dgm:pt modelId="{09DC6CFD-7E38-465B-BF7A-71483C1FBED7}" type="sibTrans" cxnId="{6D05BC96-9ADD-4D8D-892B-154934D5852B}">
      <dgm:prSet/>
      <dgm:spPr/>
      <dgm:t>
        <a:bodyPr/>
        <a:lstStyle/>
        <a:p>
          <a:endParaRPr lang="en-IN"/>
        </a:p>
      </dgm:t>
    </dgm:pt>
    <dgm:pt modelId="{F7FE5C15-7C2B-4DDC-95CE-A4E1CDE15BCA}" type="pres">
      <dgm:prSet presAssocID="{4FB3A73E-B02A-4BE1-86A2-62B0A6817980}" presName="Name0" presStyleCnt="0">
        <dgm:presLayoutVars>
          <dgm:dir/>
          <dgm:resizeHandles val="exact"/>
        </dgm:presLayoutVars>
      </dgm:prSet>
      <dgm:spPr/>
    </dgm:pt>
    <dgm:pt modelId="{6422E54B-9AC7-4971-9A95-DF74E1FDB7BD}" type="pres">
      <dgm:prSet presAssocID="{DFDB9750-30AF-4069-8F9F-D8313656D434}" presName="parTxOnly" presStyleLbl="node1" presStyleIdx="0" presStyleCnt="2">
        <dgm:presLayoutVars>
          <dgm:bulletEnabled val="1"/>
        </dgm:presLayoutVars>
      </dgm:prSet>
      <dgm:spPr/>
    </dgm:pt>
    <dgm:pt modelId="{1A1DFEBF-5648-4037-8BFB-9FB73A4A0B1A}" type="pres">
      <dgm:prSet presAssocID="{A0A6420A-246A-469F-974A-C996559AB23B}" presName="parSpace" presStyleCnt="0"/>
      <dgm:spPr/>
    </dgm:pt>
    <dgm:pt modelId="{FAE24613-CAF1-4927-B9B0-6F4E6D986097}" type="pres">
      <dgm:prSet presAssocID="{560F7C06-A06E-440B-B3A1-5EA392EC8621}" presName="parTxOnly" presStyleLbl="node1" presStyleIdx="1" presStyleCnt="2" custLinFactNeighborX="2857" custLinFactNeighborY="-49506">
        <dgm:presLayoutVars>
          <dgm:bulletEnabled val="1"/>
        </dgm:presLayoutVars>
      </dgm:prSet>
      <dgm:spPr/>
    </dgm:pt>
  </dgm:ptLst>
  <dgm:cxnLst>
    <dgm:cxn modelId="{E2C88ADC-C0BF-45D9-BBFE-51BB56760067}" type="presOf" srcId="{4FB3A73E-B02A-4BE1-86A2-62B0A6817980}" destId="{F7FE5C15-7C2B-4DDC-95CE-A4E1CDE15BCA}" srcOrd="0" destOrd="0" presId="urn:microsoft.com/office/officeart/2005/8/layout/hChevron3"/>
    <dgm:cxn modelId="{29FAC947-7D64-4E57-AB23-9B5AB34053CD}" type="presOf" srcId="{DFDB9750-30AF-4069-8F9F-D8313656D434}" destId="{6422E54B-9AC7-4971-9A95-DF74E1FDB7BD}" srcOrd="0" destOrd="0" presId="urn:microsoft.com/office/officeart/2005/8/layout/hChevron3"/>
    <dgm:cxn modelId="{6D05BC96-9ADD-4D8D-892B-154934D5852B}" srcId="{4FB3A73E-B02A-4BE1-86A2-62B0A6817980}" destId="{560F7C06-A06E-440B-B3A1-5EA392EC8621}" srcOrd="1" destOrd="0" parTransId="{8A922DEC-E24A-45CB-9A86-CB042318943C}" sibTransId="{09DC6CFD-7E38-465B-BF7A-71483C1FBED7}"/>
    <dgm:cxn modelId="{FD62642D-7023-4034-A623-87BE7233A471}" srcId="{4FB3A73E-B02A-4BE1-86A2-62B0A6817980}" destId="{DFDB9750-30AF-4069-8F9F-D8313656D434}" srcOrd="0" destOrd="0" parTransId="{6C81085D-C5F2-4228-973F-A7558AEB3DC0}" sibTransId="{A0A6420A-246A-469F-974A-C996559AB23B}"/>
    <dgm:cxn modelId="{059F9370-7DA3-4DCD-B9B0-5D33B9D2CD6E}" type="presOf" srcId="{560F7C06-A06E-440B-B3A1-5EA392EC8621}" destId="{FAE24613-CAF1-4927-B9B0-6F4E6D986097}" srcOrd="0" destOrd="0" presId="urn:microsoft.com/office/officeart/2005/8/layout/hChevron3"/>
    <dgm:cxn modelId="{4F506FD2-5495-42D3-9CF6-16F3789EA1A0}" type="presParOf" srcId="{F7FE5C15-7C2B-4DDC-95CE-A4E1CDE15BCA}" destId="{6422E54B-9AC7-4971-9A95-DF74E1FDB7BD}" srcOrd="0" destOrd="0" presId="urn:microsoft.com/office/officeart/2005/8/layout/hChevron3"/>
    <dgm:cxn modelId="{C4A99CF6-2DE2-4F27-BBD0-0CEAB1A0027D}" type="presParOf" srcId="{F7FE5C15-7C2B-4DDC-95CE-A4E1CDE15BCA}" destId="{1A1DFEBF-5648-4037-8BFB-9FB73A4A0B1A}" srcOrd="1" destOrd="0" presId="urn:microsoft.com/office/officeart/2005/8/layout/hChevron3"/>
    <dgm:cxn modelId="{0412787A-A8DA-47ED-B249-38EEA7C0F497}" type="presParOf" srcId="{F7FE5C15-7C2B-4DDC-95CE-A4E1CDE15BCA}" destId="{FAE24613-CAF1-4927-B9B0-6F4E6D98609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D047A-4F92-419D-983A-03261C10D4DE}">
      <dsp:nvSpPr>
        <dsp:cNvPr id="0" name=""/>
        <dsp:cNvSpPr/>
      </dsp:nvSpPr>
      <dsp:spPr>
        <a:xfrm>
          <a:off x="810175" y="2048"/>
          <a:ext cx="1371817" cy="762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Workbook</a:t>
          </a:r>
          <a:endParaRPr lang="en-IN" sz="1800" kern="1200" dirty="0"/>
        </a:p>
      </dsp:txBody>
      <dsp:txXfrm>
        <a:off x="832497" y="24370"/>
        <a:ext cx="1327173" cy="717476"/>
      </dsp:txXfrm>
    </dsp:sp>
    <dsp:sp modelId="{CF587F9E-DFD7-40E5-9413-A45D8B07B20C}">
      <dsp:nvSpPr>
        <dsp:cNvPr id="0" name=""/>
        <dsp:cNvSpPr/>
      </dsp:nvSpPr>
      <dsp:spPr>
        <a:xfrm rot="5400000">
          <a:off x="1353186" y="783222"/>
          <a:ext cx="285795" cy="342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1393198" y="811801"/>
        <a:ext cx="205772" cy="200057"/>
      </dsp:txXfrm>
    </dsp:sp>
    <dsp:sp modelId="{7AC06F4F-7F41-4608-A527-449BB0A86C2A}">
      <dsp:nvSpPr>
        <dsp:cNvPr id="0" name=""/>
        <dsp:cNvSpPr/>
      </dsp:nvSpPr>
      <dsp:spPr>
        <a:xfrm>
          <a:off x="810175" y="1145229"/>
          <a:ext cx="1371817" cy="762120"/>
        </a:xfrm>
        <a:prstGeom prst="roundRect">
          <a:avLst>
            <a:gd name="adj" fmla="val 10000"/>
          </a:avLst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Sheet</a:t>
          </a:r>
          <a:endParaRPr lang="en-IN" sz="1800" kern="1200" dirty="0"/>
        </a:p>
      </dsp:txBody>
      <dsp:txXfrm>
        <a:off x="832497" y="1167551"/>
        <a:ext cx="1327173" cy="717476"/>
      </dsp:txXfrm>
    </dsp:sp>
    <dsp:sp modelId="{1E9669A7-30FD-4ECE-8776-D6D44224E160}">
      <dsp:nvSpPr>
        <dsp:cNvPr id="0" name=""/>
        <dsp:cNvSpPr/>
      </dsp:nvSpPr>
      <dsp:spPr>
        <a:xfrm rot="5400000">
          <a:off x="1353186" y="1926403"/>
          <a:ext cx="285795" cy="342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1393198" y="1954982"/>
        <a:ext cx="205772" cy="200057"/>
      </dsp:txXfrm>
    </dsp:sp>
    <dsp:sp modelId="{E4AF046B-BD97-4155-B3A5-C452B939A093}">
      <dsp:nvSpPr>
        <dsp:cNvPr id="0" name=""/>
        <dsp:cNvSpPr/>
      </dsp:nvSpPr>
      <dsp:spPr>
        <a:xfrm>
          <a:off x="810175" y="2288411"/>
          <a:ext cx="1371817" cy="762120"/>
        </a:xfrm>
        <a:prstGeom prst="roundRect">
          <a:avLst>
            <a:gd name="adj" fmla="val 10000"/>
          </a:avLst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Row</a:t>
          </a:r>
          <a:endParaRPr lang="en-IN" sz="1800" kern="1200" dirty="0"/>
        </a:p>
      </dsp:txBody>
      <dsp:txXfrm>
        <a:off x="832497" y="2310733"/>
        <a:ext cx="1327173" cy="717476"/>
      </dsp:txXfrm>
    </dsp:sp>
    <dsp:sp modelId="{CD37615C-F9EE-4BF9-93FE-228E21CF1491}">
      <dsp:nvSpPr>
        <dsp:cNvPr id="0" name=""/>
        <dsp:cNvSpPr/>
      </dsp:nvSpPr>
      <dsp:spPr>
        <a:xfrm rot="5400000">
          <a:off x="1353186" y="3069585"/>
          <a:ext cx="285795" cy="342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1393198" y="3098164"/>
        <a:ext cx="205772" cy="200057"/>
      </dsp:txXfrm>
    </dsp:sp>
    <dsp:sp modelId="{4A4FA3CC-2230-49BD-8215-A213692365EE}">
      <dsp:nvSpPr>
        <dsp:cNvPr id="0" name=""/>
        <dsp:cNvSpPr/>
      </dsp:nvSpPr>
      <dsp:spPr>
        <a:xfrm>
          <a:off x="810175" y="3431592"/>
          <a:ext cx="1371817" cy="762120"/>
        </a:xfrm>
        <a:prstGeom prst="roundRect">
          <a:avLst>
            <a:gd name="adj" fmla="val 1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Cell</a:t>
          </a:r>
          <a:endParaRPr lang="en-IN" sz="1800" kern="1200" dirty="0"/>
        </a:p>
      </dsp:txBody>
      <dsp:txXfrm>
        <a:off x="832497" y="3453914"/>
        <a:ext cx="1327173" cy="717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E54B-9AC7-4971-9A95-DF74E1FDB7BD}">
      <dsp:nvSpPr>
        <dsp:cNvPr id="0" name=""/>
        <dsp:cNvSpPr/>
      </dsp:nvSpPr>
      <dsp:spPr>
        <a:xfrm>
          <a:off x="6350" y="0"/>
          <a:ext cx="4508499" cy="6763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</a:t>
          </a:r>
          <a:endParaRPr lang="en-IN" sz="2000" kern="1200" dirty="0"/>
        </a:p>
      </dsp:txBody>
      <dsp:txXfrm>
        <a:off x="6350" y="0"/>
        <a:ext cx="4339404" cy="676381"/>
      </dsp:txXfrm>
    </dsp:sp>
    <dsp:sp modelId="{FAE24613-CAF1-4927-B9B0-6F4E6D986097}">
      <dsp:nvSpPr>
        <dsp:cNvPr id="0" name=""/>
        <dsp:cNvSpPr/>
      </dsp:nvSpPr>
      <dsp:spPr>
        <a:xfrm>
          <a:off x="3619500" y="0"/>
          <a:ext cx="4508499" cy="676381"/>
        </a:xfrm>
        <a:prstGeom prst="chevron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FileInputStream / FileOutputStream</a:t>
          </a:r>
          <a:endParaRPr lang="en-IN" sz="2000" kern="1200" dirty="0"/>
        </a:p>
      </dsp:txBody>
      <dsp:txXfrm>
        <a:off x="3957691" y="0"/>
        <a:ext cx="3832118" cy="676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8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0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0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5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9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88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18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4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9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6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5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10AFBC-F531-42F8-A45A-D0BBBF62FE2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61D1-C040-4B14-9D7E-3F2C7264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2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data from Excel</a:t>
            </a:r>
          </a:p>
          <a:p>
            <a:r>
              <a:rPr lang="en-US" dirty="0" smtClean="0"/>
              <a:t>Writing data to Exce</a:t>
            </a:r>
            <a:r>
              <a:rPr lang="en-US" dirty="0"/>
              <a:t>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0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Workbook (Excel File)</a:t>
            </a:r>
          </a:p>
          <a:p>
            <a:pPr lvl="1"/>
            <a:r>
              <a:rPr lang="en-US" dirty="0" smtClean="0"/>
              <a:t>Collection of Sheets</a:t>
            </a:r>
          </a:p>
          <a:p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Collection of Rows</a:t>
            </a:r>
          </a:p>
          <a:p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Collection of Cells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Single unit that holds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92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6111" y="1725769"/>
            <a:ext cx="2921337" cy="41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WebDriver Code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(Java)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8989453" y="1725769"/>
            <a:ext cx="2331076" cy="41598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215943" y="2743200"/>
            <a:ext cx="2125014" cy="212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Apace POI</a:t>
            </a:r>
          </a:p>
          <a:p>
            <a:pPr algn="ctr"/>
            <a:r>
              <a:rPr lang="en-US" dirty="0" smtClean="0"/>
              <a:t>API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3567448" y="3805707"/>
            <a:ext cx="1648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7340957" y="3805707"/>
            <a:ext cx="1648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– </a:t>
            </a:r>
            <a:r>
              <a:rPr lang="en-US" sz="2800" dirty="0" smtClean="0"/>
              <a:t>Flow of data from application to memory and memory to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83234" y="1725769"/>
            <a:ext cx="2921337" cy="41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WebDriver Code / Application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(Java)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9015208" y="1725769"/>
            <a:ext cx="2331076" cy="41598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</a:p>
          <a:p>
            <a:pPr algn="ctr"/>
            <a:r>
              <a:rPr lang="en-US" dirty="0" smtClean="0"/>
              <a:t>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Right Arrow 2"/>
          <p:cNvSpPr/>
          <p:nvPr/>
        </p:nvSpPr>
        <p:spPr>
          <a:xfrm>
            <a:off x="4404571" y="1853248"/>
            <a:ext cx="4610637" cy="211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data</a:t>
            </a:r>
          </a:p>
          <a:p>
            <a:pPr algn="ctr"/>
            <a:r>
              <a:rPr lang="en-US" dirty="0" smtClean="0"/>
              <a:t>FileOutputStream</a:t>
            </a:r>
            <a:endParaRPr lang="en-IN" dirty="0"/>
          </a:p>
        </p:txBody>
      </p:sp>
      <p:sp>
        <p:nvSpPr>
          <p:cNvPr id="7" name="Left Arrow 6"/>
          <p:cNvSpPr/>
          <p:nvPr/>
        </p:nvSpPr>
        <p:spPr>
          <a:xfrm>
            <a:off x="4404571" y="3747752"/>
            <a:ext cx="4610637" cy="21378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</a:t>
            </a:r>
          </a:p>
          <a:p>
            <a:pPr algn="ctr"/>
            <a:r>
              <a:rPr lang="en-US" dirty="0" smtClean="0"/>
              <a:t>FileInputStream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45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06849"/>
              </p:ext>
            </p:extLst>
          </p:nvPr>
        </p:nvGraphicFramePr>
        <p:xfrm>
          <a:off x="8554749" y="2001122"/>
          <a:ext cx="299216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8036543"/>
              </p:ext>
            </p:extLst>
          </p:nvPr>
        </p:nvGraphicFramePr>
        <p:xfrm>
          <a:off x="1091843" y="2009103"/>
          <a:ext cx="8128000" cy="676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139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98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Data Driven Framework</vt:lpstr>
      <vt:lpstr>Excel File</vt:lpstr>
      <vt:lpstr>Handling Excel</vt:lpstr>
      <vt:lpstr>Stream – Flow of data from application to memory and memory to application</vt:lpstr>
      <vt:lpstr>Class Hierarchy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Framework</dc:title>
  <dc:creator>Microsoft account</dc:creator>
  <cp:lastModifiedBy>Microsoft account</cp:lastModifiedBy>
  <cp:revision>3</cp:revision>
  <dcterms:created xsi:type="dcterms:W3CDTF">2025-10-23T15:13:04Z</dcterms:created>
  <dcterms:modified xsi:type="dcterms:W3CDTF">2025-10-23T15:41:00Z</dcterms:modified>
</cp:coreProperties>
</file>