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30267275" cy="42794238"/>
  <p:notesSz cx="9799638" cy="14355763"/>
  <p:defaultTextStyle>
    <a:defPPr>
      <a:defRPr lang="en-US"/>
    </a:defPPr>
    <a:lvl1pPr algn="l" rtl="0" fontAlgn="base">
      <a:spcBef>
        <a:spcPct val="0"/>
      </a:spcBef>
      <a:spcAft>
        <a:spcPct val="0"/>
      </a:spcAft>
      <a:defRPr sz="3114" kern="1200">
        <a:solidFill>
          <a:srgbClr val="474747"/>
        </a:solidFill>
        <a:latin typeface="Helvetica" pitchFamily="34" charset="0"/>
        <a:ea typeface="+mn-ea"/>
        <a:cs typeface="+mn-cs"/>
      </a:defRPr>
    </a:lvl1pPr>
    <a:lvl2pPr marL="440810" algn="l" rtl="0" fontAlgn="base">
      <a:spcBef>
        <a:spcPct val="0"/>
      </a:spcBef>
      <a:spcAft>
        <a:spcPct val="0"/>
      </a:spcAft>
      <a:defRPr sz="3114" kern="1200">
        <a:solidFill>
          <a:srgbClr val="474747"/>
        </a:solidFill>
        <a:latin typeface="Helvetica" pitchFamily="34" charset="0"/>
        <a:ea typeface="+mn-ea"/>
        <a:cs typeface="+mn-cs"/>
      </a:defRPr>
    </a:lvl2pPr>
    <a:lvl3pPr marL="881620" algn="l" rtl="0" fontAlgn="base">
      <a:spcBef>
        <a:spcPct val="0"/>
      </a:spcBef>
      <a:spcAft>
        <a:spcPct val="0"/>
      </a:spcAft>
      <a:defRPr sz="3114" kern="1200">
        <a:solidFill>
          <a:srgbClr val="474747"/>
        </a:solidFill>
        <a:latin typeface="Helvetica" pitchFamily="34" charset="0"/>
        <a:ea typeface="+mn-ea"/>
        <a:cs typeface="+mn-cs"/>
      </a:defRPr>
    </a:lvl3pPr>
    <a:lvl4pPr marL="1322430" algn="l" rtl="0" fontAlgn="base">
      <a:spcBef>
        <a:spcPct val="0"/>
      </a:spcBef>
      <a:spcAft>
        <a:spcPct val="0"/>
      </a:spcAft>
      <a:defRPr sz="3114" kern="1200">
        <a:solidFill>
          <a:srgbClr val="474747"/>
        </a:solidFill>
        <a:latin typeface="Helvetica" pitchFamily="34" charset="0"/>
        <a:ea typeface="+mn-ea"/>
        <a:cs typeface="+mn-cs"/>
      </a:defRPr>
    </a:lvl4pPr>
    <a:lvl5pPr marL="1763240" algn="l" rtl="0" fontAlgn="base">
      <a:spcBef>
        <a:spcPct val="0"/>
      </a:spcBef>
      <a:spcAft>
        <a:spcPct val="0"/>
      </a:spcAft>
      <a:defRPr sz="3114" kern="1200">
        <a:solidFill>
          <a:srgbClr val="474747"/>
        </a:solidFill>
        <a:latin typeface="Helvetica" pitchFamily="34" charset="0"/>
        <a:ea typeface="+mn-ea"/>
        <a:cs typeface="+mn-cs"/>
      </a:defRPr>
    </a:lvl5pPr>
    <a:lvl6pPr marL="2204050" algn="l" defTabSz="881620" rtl="0" eaLnBrk="1" latinLnBrk="0" hangingPunct="1">
      <a:defRPr sz="3114" kern="1200">
        <a:solidFill>
          <a:srgbClr val="474747"/>
        </a:solidFill>
        <a:latin typeface="Helvetica" pitchFamily="34" charset="0"/>
        <a:ea typeface="+mn-ea"/>
        <a:cs typeface="+mn-cs"/>
      </a:defRPr>
    </a:lvl6pPr>
    <a:lvl7pPr marL="2644860" algn="l" defTabSz="881620" rtl="0" eaLnBrk="1" latinLnBrk="0" hangingPunct="1">
      <a:defRPr sz="3114" kern="1200">
        <a:solidFill>
          <a:srgbClr val="474747"/>
        </a:solidFill>
        <a:latin typeface="Helvetica" pitchFamily="34" charset="0"/>
        <a:ea typeface="+mn-ea"/>
        <a:cs typeface="+mn-cs"/>
      </a:defRPr>
    </a:lvl7pPr>
    <a:lvl8pPr marL="3085669" algn="l" defTabSz="881620" rtl="0" eaLnBrk="1" latinLnBrk="0" hangingPunct="1">
      <a:defRPr sz="3114" kern="1200">
        <a:solidFill>
          <a:srgbClr val="474747"/>
        </a:solidFill>
        <a:latin typeface="Helvetica" pitchFamily="34" charset="0"/>
        <a:ea typeface="+mn-ea"/>
        <a:cs typeface="+mn-cs"/>
      </a:defRPr>
    </a:lvl8pPr>
    <a:lvl9pPr marL="3526478" algn="l" defTabSz="881620" rtl="0" eaLnBrk="1" latinLnBrk="0" hangingPunct="1">
      <a:defRPr sz="3114" kern="1200">
        <a:solidFill>
          <a:srgbClr val="474747"/>
        </a:solidFill>
        <a:latin typeface="Helvetica" pitchFamily="34" charset="0"/>
        <a:ea typeface="+mn-ea"/>
        <a:cs typeface="+mn-cs"/>
      </a:defRPr>
    </a:lvl9pPr>
  </p:defaultTextStyle>
  <p:extLst>
    <p:ext uri="{EFAFB233-063F-42B5-8137-9DF3F51BA10A}">
      <p15:sldGuideLst xmlns:p15="http://schemas.microsoft.com/office/powerpoint/2012/main">
        <p15:guide id="1" orient="horz" pos="10557" userDrawn="1">
          <p15:clr>
            <a:srgbClr val="A4A3A4"/>
          </p15:clr>
        </p15:guide>
        <p15:guide id="2" pos="9532" userDrawn="1">
          <p15:clr>
            <a:srgbClr val="A4A3A4"/>
          </p15:clr>
        </p15:guide>
        <p15:guide id="3" orient="horz" pos="7310" userDrawn="1">
          <p15:clr>
            <a:srgbClr val="A4A3A4"/>
          </p15:clr>
        </p15:guide>
        <p15:guide id="4" pos="88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7351"/>
    <a:srgbClr val="FF6238"/>
    <a:srgbClr val="F8733C"/>
    <a:srgbClr val="000099"/>
    <a:srgbClr val="0000CC"/>
    <a:srgbClr val="003399"/>
    <a:srgbClr val="FFA817"/>
    <a:srgbClr val="FF9900"/>
    <a:srgbClr val="4C4C4C"/>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0916" autoAdjust="0"/>
    <p:restoredTop sz="94434" autoAdjust="0"/>
  </p:normalViewPr>
  <p:slideViewPr>
    <p:cSldViewPr>
      <p:cViewPr>
        <p:scale>
          <a:sx n="33" d="100"/>
          <a:sy n="33" d="100"/>
        </p:scale>
        <p:origin x="1157" y="-3293"/>
      </p:cViewPr>
      <p:guideLst>
        <p:guide orient="horz" pos="10557"/>
        <p:guide pos="9532"/>
        <p:guide orient="horz" pos="7310"/>
        <p:guide pos="8852"/>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2606"/>
    </p:cViewPr>
  </p:sorterViewPr>
  <p:gridSpacing cx="360045" cy="360045"/>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3" y="2"/>
            <a:ext cx="4247274" cy="71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33069" tIns="66535" rIns="133069" bIns="66535" numCol="1" anchor="t" anchorCtr="0" compatLnSpc="1">
            <a:prstTxWarp prst="textNoShape">
              <a:avLst/>
            </a:prstTxWarp>
          </a:bodyPr>
          <a:lstStyle>
            <a:lvl1pPr>
              <a:defRPr sz="1700">
                <a:solidFill>
                  <a:schemeClr val="tx1"/>
                </a:solidFill>
                <a:latin typeface="Times New Roman" pitchFamily="18" charset="0"/>
              </a:defRPr>
            </a:lvl1pPr>
          </a:lstStyle>
          <a:p>
            <a:endParaRPr lang="en-US"/>
          </a:p>
        </p:txBody>
      </p:sp>
      <p:sp>
        <p:nvSpPr>
          <p:cNvPr id="21507" name="Rectangle 3"/>
          <p:cNvSpPr>
            <a:spLocks noGrp="1" noChangeArrowheads="1"/>
          </p:cNvSpPr>
          <p:nvPr>
            <p:ph type="dt" sz="quarter" idx="1"/>
          </p:nvPr>
        </p:nvSpPr>
        <p:spPr bwMode="auto">
          <a:xfrm>
            <a:off x="5552368" y="2"/>
            <a:ext cx="4247272" cy="71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33069" tIns="66535" rIns="133069" bIns="66535" numCol="1" anchor="t" anchorCtr="0" compatLnSpc="1">
            <a:prstTxWarp prst="textNoShape">
              <a:avLst/>
            </a:prstTxWarp>
          </a:bodyPr>
          <a:lstStyle>
            <a:lvl1pPr algn="r">
              <a:defRPr sz="1700">
                <a:solidFill>
                  <a:schemeClr val="tx1"/>
                </a:solidFill>
                <a:latin typeface="Times New Roman" pitchFamily="18" charset="0"/>
              </a:defRPr>
            </a:lvl1pPr>
          </a:lstStyle>
          <a:p>
            <a:endParaRPr lang="en-US"/>
          </a:p>
        </p:txBody>
      </p:sp>
      <p:sp>
        <p:nvSpPr>
          <p:cNvPr id="21508" name="Rectangle 4"/>
          <p:cNvSpPr>
            <a:spLocks noGrp="1" noChangeArrowheads="1"/>
          </p:cNvSpPr>
          <p:nvPr>
            <p:ph type="ftr" sz="quarter" idx="2"/>
          </p:nvPr>
        </p:nvSpPr>
        <p:spPr bwMode="auto">
          <a:xfrm>
            <a:off x="3" y="13637975"/>
            <a:ext cx="4247274" cy="71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33069" tIns="66535" rIns="133069" bIns="66535" numCol="1" anchor="b" anchorCtr="0" compatLnSpc="1">
            <a:prstTxWarp prst="textNoShape">
              <a:avLst/>
            </a:prstTxWarp>
          </a:bodyPr>
          <a:lstStyle>
            <a:lvl1pPr>
              <a:defRPr sz="1700">
                <a:solidFill>
                  <a:schemeClr val="tx1"/>
                </a:solidFill>
                <a:latin typeface="Times New Roman" pitchFamily="18" charset="0"/>
              </a:defRPr>
            </a:lvl1pPr>
          </a:lstStyle>
          <a:p>
            <a:endParaRPr lang="en-US"/>
          </a:p>
        </p:txBody>
      </p:sp>
      <p:sp>
        <p:nvSpPr>
          <p:cNvPr id="21509" name="Rectangle 5"/>
          <p:cNvSpPr>
            <a:spLocks noGrp="1" noChangeArrowheads="1"/>
          </p:cNvSpPr>
          <p:nvPr>
            <p:ph type="sldNum" sz="quarter" idx="3"/>
          </p:nvPr>
        </p:nvSpPr>
        <p:spPr bwMode="auto">
          <a:xfrm>
            <a:off x="5552368" y="13637975"/>
            <a:ext cx="4247272" cy="71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33069" tIns="66535" rIns="133069" bIns="66535" numCol="1" anchor="b" anchorCtr="0" compatLnSpc="1">
            <a:prstTxWarp prst="textNoShape">
              <a:avLst/>
            </a:prstTxWarp>
          </a:bodyPr>
          <a:lstStyle>
            <a:lvl1pPr algn="r">
              <a:defRPr sz="1700">
                <a:solidFill>
                  <a:schemeClr val="tx1"/>
                </a:solidFill>
                <a:latin typeface="Times New Roman" pitchFamily="18" charset="0"/>
              </a:defRPr>
            </a:lvl1pPr>
          </a:lstStyle>
          <a:p>
            <a:fld id="{0610C725-93AF-4654-A6AE-01E69AEB9078}" type="slidenum">
              <a:rPr lang="en-US"/>
              <a:pPr/>
              <a:t>‹#›</a:t>
            </a:fld>
            <a:endParaRPr lang="en-US"/>
          </a:p>
        </p:txBody>
      </p:sp>
    </p:spTree>
    <p:extLst>
      <p:ext uri="{BB962C8B-B14F-4D97-AF65-F5344CB8AC3E}">
        <p14:creationId xmlns:p14="http://schemas.microsoft.com/office/powerpoint/2010/main" val="5186970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4" y="2"/>
            <a:ext cx="4286197" cy="773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33069" tIns="66535" rIns="133069" bIns="66535" numCol="1" anchor="t" anchorCtr="0" compatLnSpc="1">
            <a:prstTxWarp prst="textNoShape">
              <a:avLst/>
            </a:prstTxWarp>
          </a:bodyPr>
          <a:lstStyle>
            <a:lvl1pPr>
              <a:defRPr sz="1700">
                <a:solidFill>
                  <a:schemeClr val="tx1"/>
                </a:solidFill>
                <a:latin typeface="Times New Roman" pitchFamily="18" charset="0"/>
              </a:defRPr>
            </a:lvl1pPr>
          </a:lstStyle>
          <a:p>
            <a:endParaRPr lang="en-US"/>
          </a:p>
        </p:txBody>
      </p:sp>
      <p:sp>
        <p:nvSpPr>
          <p:cNvPr id="40963" name="Rectangle 3"/>
          <p:cNvSpPr>
            <a:spLocks noGrp="1" noChangeArrowheads="1"/>
          </p:cNvSpPr>
          <p:nvPr>
            <p:ph type="dt" idx="1"/>
          </p:nvPr>
        </p:nvSpPr>
        <p:spPr bwMode="auto">
          <a:xfrm>
            <a:off x="5605030" y="2"/>
            <a:ext cx="4176294" cy="773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33069" tIns="66535" rIns="133069" bIns="66535" numCol="1" anchor="t" anchorCtr="0" compatLnSpc="1">
            <a:prstTxWarp prst="textNoShape">
              <a:avLst/>
            </a:prstTxWarp>
          </a:bodyPr>
          <a:lstStyle>
            <a:lvl1pPr algn="r">
              <a:defRPr sz="1700">
                <a:solidFill>
                  <a:schemeClr val="tx1"/>
                </a:solidFill>
                <a:latin typeface="Times New Roman" pitchFamily="18" charset="0"/>
              </a:defRPr>
            </a:lvl1pPr>
          </a:lstStyle>
          <a:p>
            <a:endParaRPr lang="en-US"/>
          </a:p>
        </p:txBody>
      </p:sp>
      <p:sp>
        <p:nvSpPr>
          <p:cNvPr id="40964" name="Rectangle 4"/>
          <p:cNvSpPr>
            <a:spLocks noGrp="1" noRot="1" noChangeAspect="1" noChangeArrowheads="1" noTextEdit="1"/>
          </p:cNvSpPr>
          <p:nvPr>
            <p:ph type="sldImg" idx="2"/>
          </p:nvPr>
        </p:nvSpPr>
        <p:spPr bwMode="auto">
          <a:xfrm>
            <a:off x="2978150" y="1104900"/>
            <a:ext cx="3825875" cy="54102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0965" name="Rectangle 5"/>
          <p:cNvSpPr>
            <a:spLocks noGrp="1" noChangeArrowheads="1"/>
          </p:cNvSpPr>
          <p:nvPr>
            <p:ph type="body" sz="quarter" idx="3"/>
          </p:nvPr>
        </p:nvSpPr>
        <p:spPr bwMode="auto">
          <a:xfrm>
            <a:off x="1318831" y="6846595"/>
            <a:ext cx="7143661" cy="6404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33069" tIns="66535" rIns="133069" bIns="66535" numCol="1" anchor="t" anchorCtr="0" compatLnSpc="1">
            <a:prstTxWarp prst="textNoShape">
              <a:avLst/>
            </a:prstTxWarp>
          </a:bodyPr>
          <a:lstStyle/>
          <a:p>
            <a:pPr lvl="0"/>
            <a:r>
              <a:rPr lang="en-US"/>
              <a:t>Klikk for å redigere tekststiler i malen</a:t>
            </a:r>
          </a:p>
          <a:p>
            <a:pPr lvl="1"/>
            <a:r>
              <a:rPr lang="en-US"/>
              <a:t>Andre nivå</a:t>
            </a:r>
          </a:p>
          <a:p>
            <a:pPr lvl="2"/>
            <a:r>
              <a:rPr lang="en-US"/>
              <a:t>Tredje nivå</a:t>
            </a:r>
          </a:p>
          <a:p>
            <a:pPr lvl="3"/>
            <a:r>
              <a:rPr lang="en-US"/>
              <a:t>Fjerde nivå</a:t>
            </a:r>
          </a:p>
          <a:p>
            <a:pPr lvl="4"/>
            <a:r>
              <a:rPr lang="en-US"/>
              <a:t>Femte nivå</a:t>
            </a:r>
          </a:p>
        </p:txBody>
      </p:sp>
      <p:sp>
        <p:nvSpPr>
          <p:cNvPr id="40966" name="Rectangle 6"/>
          <p:cNvSpPr>
            <a:spLocks noGrp="1" noChangeArrowheads="1"/>
          </p:cNvSpPr>
          <p:nvPr>
            <p:ph type="ftr" sz="quarter" idx="4"/>
          </p:nvPr>
        </p:nvSpPr>
        <p:spPr bwMode="auto">
          <a:xfrm>
            <a:off x="4" y="13582763"/>
            <a:ext cx="4286197" cy="773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33069" tIns="66535" rIns="133069" bIns="66535" numCol="1" anchor="b" anchorCtr="0" compatLnSpc="1">
            <a:prstTxWarp prst="textNoShape">
              <a:avLst/>
            </a:prstTxWarp>
          </a:bodyPr>
          <a:lstStyle>
            <a:lvl1pPr>
              <a:defRPr sz="1700">
                <a:solidFill>
                  <a:schemeClr val="tx1"/>
                </a:solidFill>
                <a:latin typeface="Times New Roman" pitchFamily="18" charset="0"/>
              </a:defRPr>
            </a:lvl1pPr>
          </a:lstStyle>
          <a:p>
            <a:endParaRPr lang="en-US"/>
          </a:p>
        </p:txBody>
      </p:sp>
      <p:sp>
        <p:nvSpPr>
          <p:cNvPr id="40967" name="Rectangle 7"/>
          <p:cNvSpPr>
            <a:spLocks noGrp="1" noChangeArrowheads="1"/>
          </p:cNvSpPr>
          <p:nvPr>
            <p:ph type="sldNum" sz="quarter" idx="5"/>
          </p:nvPr>
        </p:nvSpPr>
        <p:spPr bwMode="auto">
          <a:xfrm>
            <a:off x="5605030" y="13582763"/>
            <a:ext cx="4176294" cy="773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33069" tIns="66535" rIns="133069" bIns="66535" numCol="1" anchor="b" anchorCtr="0" compatLnSpc="1">
            <a:prstTxWarp prst="textNoShape">
              <a:avLst/>
            </a:prstTxWarp>
          </a:bodyPr>
          <a:lstStyle>
            <a:lvl1pPr algn="r">
              <a:defRPr sz="1700">
                <a:solidFill>
                  <a:schemeClr val="tx1"/>
                </a:solidFill>
                <a:latin typeface="Times New Roman" pitchFamily="18" charset="0"/>
              </a:defRPr>
            </a:lvl1pPr>
          </a:lstStyle>
          <a:p>
            <a:fld id="{B0A03B59-02FE-4F90-AAE4-2CB48FECBE2E}" type="slidenum">
              <a:rPr lang="en-US"/>
              <a:pPr/>
              <a:t>‹#›</a:t>
            </a:fld>
            <a:endParaRPr lang="en-US"/>
          </a:p>
        </p:txBody>
      </p:sp>
    </p:spTree>
    <p:extLst>
      <p:ext uri="{BB962C8B-B14F-4D97-AF65-F5344CB8AC3E}">
        <p14:creationId xmlns:p14="http://schemas.microsoft.com/office/powerpoint/2010/main" val="268845218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105" kern="1200">
        <a:solidFill>
          <a:schemeClr val="tx1"/>
        </a:solidFill>
        <a:latin typeface="Times New Roman" pitchFamily="18" charset="0"/>
        <a:ea typeface="+mn-ea"/>
        <a:cs typeface="+mn-cs"/>
      </a:defRPr>
    </a:lvl1pPr>
    <a:lvl2pPr marL="440810" algn="l" rtl="0" fontAlgn="base">
      <a:spcBef>
        <a:spcPct val="30000"/>
      </a:spcBef>
      <a:spcAft>
        <a:spcPct val="0"/>
      </a:spcAft>
      <a:defRPr sz="1105" kern="1200">
        <a:solidFill>
          <a:schemeClr val="tx1"/>
        </a:solidFill>
        <a:latin typeface="Times New Roman" pitchFamily="18" charset="0"/>
        <a:ea typeface="+mn-ea"/>
        <a:cs typeface="+mn-cs"/>
      </a:defRPr>
    </a:lvl2pPr>
    <a:lvl3pPr marL="881620" algn="l" rtl="0" fontAlgn="base">
      <a:spcBef>
        <a:spcPct val="30000"/>
      </a:spcBef>
      <a:spcAft>
        <a:spcPct val="0"/>
      </a:spcAft>
      <a:defRPr sz="1105" kern="1200">
        <a:solidFill>
          <a:schemeClr val="tx1"/>
        </a:solidFill>
        <a:latin typeface="Times New Roman" pitchFamily="18" charset="0"/>
        <a:ea typeface="+mn-ea"/>
        <a:cs typeface="+mn-cs"/>
      </a:defRPr>
    </a:lvl3pPr>
    <a:lvl4pPr marL="1322430" algn="l" rtl="0" fontAlgn="base">
      <a:spcBef>
        <a:spcPct val="30000"/>
      </a:spcBef>
      <a:spcAft>
        <a:spcPct val="0"/>
      </a:spcAft>
      <a:defRPr sz="1105" kern="1200">
        <a:solidFill>
          <a:schemeClr val="tx1"/>
        </a:solidFill>
        <a:latin typeface="Times New Roman" pitchFamily="18" charset="0"/>
        <a:ea typeface="+mn-ea"/>
        <a:cs typeface="+mn-cs"/>
      </a:defRPr>
    </a:lvl4pPr>
    <a:lvl5pPr marL="1763240" algn="l" rtl="0" fontAlgn="base">
      <a:spcBef>
        <a:spcPct val="30000"/>
      </a:spcBef>
      <a:spcAft>
        <a:spcPct val="0"/>
      </a:spcAft>
      <a:defRPr sz="1105" kern="1200">
        <a:solidFill>
          <a:schemeClr val="tx1"/>
        </a:solidFill>
        <a:latin typeface="Times New Roman" pitchFamily="18" charset="0"/>
        <a:ea typeface="+mn-ea"/>
        <a:cs typeface="+mn-cs"/>
      </a:defRPr>
    </a:lvl5pPr>
    <a:lvl6pPr marL="2204050" algn="l" defTabSz="881620" rtl="0" eaLnBrk="1" latinLnBrk="0" hangingPunct="1">
      <a:defRPr sz="1105" kern="1200">
        <a:solidFill>
          <a:schemeClr val="tx1"/>
        </a:solidFill>
        <a:latin typeface="+mn-lt"/>
        <a:ea typeface="+mn-ea"/>
        <a:cs typeface="+mn-cs"/>
      </a:defRPr>
    </a:lvl6pPr>
    <a:lvl7pPr marL="2644860" algn="l" defTabSz="881620" rtl="0" eaLnBrk="1" latinLnBrk="0" hangingPunct="1">
      <a:defRPr sz="1105" kern="1200">
        <a:solidFill>
          <a:schemeClr val="tx1"/>
        </a:solidFill>
        <a:latin typeface="+mn-lt"/>
        <a:ea typeface="+mn-ea"/>
        <a:cs typeface="+mn-cs"/>
      </a:defRPr>
    </a:lvl7pPr>
    <a:lvl8pPr marL="3085669" algn="l" defTabSz="881620" rtl="0" eaLnBrk="1" latinLnBrk="0" hangingPunct="1">
      <a:defRPr sz="1105" kern="1200">
        <a:solidFill>
          <a:schemeClr val="tx1"/>
        </a:solidFill>
        <a:latin typeface="+mn-lt"/>
        <a:ea typeface="+mn-ea"/>
        <a:cs typeface="+mn-cs"/>
      </a:defRPr>
    </a:lvl8pPr>
    <a:lvl9pPr marL="3526478" algn="l" defTabSz="881620" rtl="0" eaLnBrk="1" latinLnBrk="0" hangingPunct="1">
      <a:defRPr sz="110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78150" y="1104900"/>
            <a:ext cx="3825875" cy="54102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A03B59-02FE-4F90-AAE4-2CB48FECBE2E}" type="slidenum">
              <a:rPr lang="en-US" smtClean="0"/>
              <a:pPr/>
              <a:t>1</a:t>
            </a:fld>
            <a:endParaRPr lang="en-US"/>
          </a:p>
        </p:txBody>
      </p:sp>
    </p:spTree>
    <p:extLst>
      <p:ext uri="{BB962C8B-B14F-4D97-AF65-F5344CB8AC3E}">
        <p14:creationId xmlns:p14="http://schemas.microsoft.com/office/powerpoint/2010/main" val="36166882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157" name="Rectangle 13"/>
          <p:cNvSpPr>
            <a:spLocks noGrp="1" noChangeArrowheads="1"/>
          </p:cNvSpPr>
          <p:nvPr>
            <p:ph type="dt" sz="half" idx="2"/>
          </p:nvPr>
        </p:nvSpPr>
        <p:spPr/>
        <p:txBody>
          <a:bodyPr/>
          <a:lstStyle>
            <a:lvl1pPr>
              <a:defRPr/>
            </a:lvl1pPr>
          </a:lstStyle>
          <a:p>
            <a:fld id="{FC16E8AB-A0B8-4140-8975-C05197889696}" type="datetime1">
              <a:rPr lang="nb-NO"/>
              <a:pPr/>
              <a:t>10.07.2023</a:t>
            </a:fld>
            <a:endParaRPr lang="en-US"/>
          </a:p>
        </p:txBody>
      </p:sp>
      <p:sp>
        <p:nvSpPr>
          <p:cNvPr id="6158" name="Rectangle 14"/>
          <p:cNvSpPr>
            <a:spLocks noGrp="1" noChangeArrowheads="1"/>
          </p:cNvSpPr>
          <p:nvPr>
            <p:ph type="ftr" sz="quarter" idx="3"/>
          </p:nvPr>
        </p:nvSpPr>
        <p:spPr>
          <a:xfrm>
            <a:off x="4287867" y="40415596"/>
            <a:ext cx="4540091" cy="1902562"/>
          </a:xfrm>
        </p:spPr>
        <p:txBody>
          <a:bodyPr/>
          <a:lstStyle>
            <a:lvl1pPr>
              <a:defRPr/>
            </a:lvl1pPr>
          </a:lstStyle>
          <a:p>
            <a:endParaRPr lang="en-US"/>
          </a:p>
        </p:txBody>
      </p:sp>
      <p:sp>
        <p:nvSpPr>
          <p:cNvPr id="6159" name="Rectangle 15"/>
          <p:cNvSpPr>
            <a:spLocks noGrp="1" noChangeArrowheads="1"/>
          </p:cNvSpPr>
          <p:nvPr>
            <p:ph type="sldNum" sz="quarter" idx="4"/>
          </p:nvPr>
        </p:nvSpPr>
        <p:spPr>
          <a:xfrm>
            <a:off x="12106912" y="40415595"/>
            <a:ext cx="2774500" cy="2378647"/>
          </a:xfrm>
        </p:spPr>
        <p:txBody>
          <a:bodyPr/>
          <a:lstStyle>
            <a:lvl1pPr>
              <a:defRPr/>
            </a:lvl1pPr>
          </a:lstStyle>
          <a:p>
            <a:fld id="{DEDAFC16-01EE-4293-8015-BDA0446EDD7F}" type="slidenum">
              <a:rPr lang="en-US"/>
              <a:pPr/>
              <a:t>‹#›</a:t>
            </a:fld>
            <a:r>
              <a:rPr lang="en-US"/>
              <a:t>1</a:t>
            </a:r>
          </a:p>
        </p:txBody>
      </p:sp>
      <p:sp>
        <p:nvSpPr>
          <p:cNvPr id="6169" name="Rectangle 25"/>
          <p:cNvSpPr>
            <a:spLocks noGrp="1" noChangeArrowheads="1"/>
          </p:cNvSpPr>
          <p:nvPr>
            <p:ph type="subTitle" idx="1"/>
          </p:nvPr>
        </p:nvSpPr>
        <p:spPr>
          <a:xfrm>
            <a:off x="2522275" y="17593787"/>
            <a:ext cx="24970503" cy="9985322"/>
          </a:xfrm>
        </p:spPr>
        <p:txBody>
          <a:bodyPr/>
          <a:lstStyle>
            <a:lvl1pPr marL="0" indent="0" algn="ctr">
              <a:buFontTx/>
              <a:buNone/>
              <a:defRPr/>
            </a:lvl1pPr>
          </a:lstStyle>
          <a:p>
            <a:pPr lvl="0"/>
            <a:r>
              <a:rPr lang="en-US" noProof="0"/>
              <a:t>Click to edit Master subtitle style</a:t>
            </a:r>
            <a:endParaRPr lang="nn-NO" noProof="0"/>
          </a:p>
        </p:txBody>
      </p:sp>
      <p:sp>
        <p:nvSpPr>
          <p:cNvPr id="6188" name="Rectangle 44"/>
          <p:cNvSpPr>
            <a:spLocks noGrp="1" noChangeArrowheads="1"/>
          </p:cNvSpPr>
          <p:nvPr>
            <p:ph type="ctrTitle"/>
          </p:nvPr>
        </p:nvSpPr>
        <p:spPr>
          <a:xfrm>
            <a:off x="2522275" y="5705899"/>
            <a:ext cx="24970503" cy="11411796"/>
          </a:xfrm>
        </p:spPr>
        <p:txBody>
          <a:bodyPr/>
          <a:lstStyle>
            <a:lvl1pPr>
              <a:defRPr/>
            </a:lvl1pPr>
          </a:lstStyle>
          <a:p>
            <a:pPr lvl="0"/>
            <a:r>
              <a:rPr lang="en-US" noProof="0"/>
              <a:t>Click to edit Master title style</a:t>
            </a:r>
            <a:endParaRPr lang="nn-NO" noProof="0"/>
          </a:p>
        </p:txBody>
      </p:sp>
      <p:pic>
        <p:nvPicPr>
          <p:cNvPr id="6194" name="Picture 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36133" y="37999502"/>
            <a:ext cx="3174459" cy="3844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EAA74001-8863-479A-8459-20D9D51A36F2}" type="datetime1">
              <a:rPr lang="nb-NO"/>
              <a:pPr/>
              <a:t>10.07.2023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FBEFFA6-9395-4853-879F-2552E1E2F42D}" type="slidenum">
              <a:rPr lang="en-US"/>
              <a:pPr/>
              <a:t>‹#›</a:t>
            </a:fld>
            <a:r>
              <a:rPr lang="en-US"/>
              <a:t>1</a:t>
            </a:r>
          </a:p>
        </p:txBody>
      </p:sp>
    </p:spTree>
    <p:extLst>
      <p:ext uri="{BB962C8B-B14F-4D97-AF65-F5344CB8AC3E}">
        <p14:creationId xmlns:p14="http://schemas.microsoft.com/office/powerpoint/2010/main" val="485997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565437" y="3805124"/>
            <a:ext cx="6431795" cy="3423360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70047" y="3805124"/>
            <a:ext cx="19122432" cy="3423360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C5D5B0B-FC69-40C0-ADB5-CBAD7696BBD6}" type="datetime1">
              <a:rPr lang="nb-NO"/>
              <a:pPr/>
              <a:t>10.07.2023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A435950-6365-4789-A849-9DE6DAF55C1A}" type="slidenum">
              <a:rPr lang="en-US"/>
              <a:pPr/>
              <a:t>‹#›</a:t>
            </a:fld>
            <a:r>
              <a:rPr lang="en-US"/>
              <a:t>1</a:t>
            </a:r>
          </a:p>
        </p:txBody>
      </p:sp>
    </p:spTree>
    <p:extLst>
      <p:ext uri="{BB962C8B-B14F-4D97-AF65-F5344CB8AC3E}">
        <p14:creationId xmlns:p14="http://schemas.microsoft.com/office/powerpoint/2010/main" val="4157280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484D599B-C7C3-4634-BF92-81A26E5DBB59}" type="datetime1">
              <a:rPr lang="nb-NO"/>
              <a:pPr/>
              <a:t>10.07.2023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22F5E40-F8C3-4795-B2C6-B0568FA3323A}" type="slidenum">
              <a:rPr lang="en-US"/>
              <a:pPr/>
              <a:t>‹#›</a:t>
            </a:fld>
            <a:r>
              <a:rPr lang="en-US"/>
              <a:t>1</a:t>
            </a:r>
          </a:p>
        </p:txBody>
      </p:sp>
    </p:spTree>
    <p:extLst>
      <p:ext uri="{BB962C8B-B14F-4D97-AF65-F5344CB8AC3E}">
        <p14:creationId xmlns:p14="http://schemas.microsoft.com/office/powerpoint/2010/main" val="118398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0755" y="27498866"/>
            <a:ext cx="25727184" cy="8500007"/>
          </a:xfrm>
        </p:spPr>
        <p:txBody>
          <a:bodyPr anchor="t"/>
          <a:lstStyle>
            <a:lvl1pPr algn="l">
              <a:defRPr sz="3700" b="1" cap="all"/>
            </a:lvl1pPr>
          </a:lstStyle>
          <a:p>
            <a:r>
              <a:rPr lang="en-US"/>
              <a:t>Click to edit Master title style</a:t>
            </a:r>
          </a:p>
        </p:txBody>
      </p:sp>
      <p:sp>
        <p:nvSpPr>
          <p:cNvPr id="3" name="Text Placeholder 2"/>
          <p:cNvSpPr>
            <a:spLocks noGrp="1"/>
          </p:cNvSpPr>
          <p:nvPr>
            <p:ph type="body" idx="1"/>
          </p:nvPr>
        </p:nvSpPr>
        <p:spPr>
          <a:xfrm>
            <a:off x="2390755" y="18137628"/>
            <a:ext cx="25727184" cy="9361240"/>
          </a:xfrm>
        </p:spPr>
        <p:txBody>
          <a:bodyPr anchor="b"/>
          <a:lstStyle>
            <a:lvl1pPr marL="0" indent="0">
              <a:buNone/>
              <a:defRPr sz="1800"/>
            </a:lvl1pPr>
            <a:lvl2pPr marL="414655" indent="0">
              <a:buNone/>
              <a:defRPr sz="1700"/>
            </a:lvl2pPr>
            <a:lvl3pPr marL="829310" indent="0">
              <a:buNone/>
              <a:defRPr sz="1500"/>
            </a:lvl3pPr>
            <a:lvl4pPr marL="1243965" indent="0">
              <a:buNone/>
              <a:defRPr sz="1300"/>
            </a:lvl4pPr>
            <a:lvl5pPr marL="1658621" indent="0">
              <a:buNone/>
              <a:defRPr sz="1300"/>
            </a:lvl5pPr>
            <a:lvl6pPr marL="2073276" indent="0">
              <a:buNone/>
              <a:defRPr sz="1300"/>
            </a:lvl6pPr>
            <a:lvl7pPr marL="2487932" indent="0">
              <a:buNone/>
              <a:defRPr sz="1300"/>
            </a:lvl7pPr>
            <a:lvl8pPr marL="2902587" indent="0">
              <a:buNone/>
              <a:defRPr sz="1300"/>
            </a:lvl8pPr>
            <a:lvl9pPr marL="3317242" indent="0">
              <a:buNone/>
              <a:defRPr sz="13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54947B97-DE34-4710-A4EB-CC53EF36E6D5}" type="datetime1">
              <a:rPr lang="nb-NO"/>
              <a:pPr/>
              <a:t>10.07.2023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DA3E615-C3E2-4DDC-83BD-C0B266EA51F8}" type="slidenum">
              <a:rPr lang="en-US"/>
              <a:pPr/>
              <a:t>‹#›</a:t>
            </a:fld>
            <a:r>
              <a:rPr lang="en-US"/>
              <a:t>1</a:t>
            </a:r>
          </a:p>
        </p:txBody>
      </p:sp>
    </p:spTree>
    <p:extLst>
      <p:ext uri="{BB962C8B-B14F-4D97-AF65-F5344CB8AC3E}">
        <p14:creationId xmlns:p14="http://schemas.microsoft.com/office/powerpoint/2010/main" val="2373667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70049" y="12362188"/>
            <a:ext cx="12777115" cy="25676543"/>
          </a:xfrm>
        </p:spPr>
        <p:txBody>
          <a:bodyPr/>
          <a:lstStyle>
            <a:lvl1pPr>
              <a:defRPr sz="2500"/>
            </a:lvl1pPr>
            <a:lvl2pPr>
              <a:defRPr sz="2200"/>
            </a:lvl2pPr>
            <a:lvl3pPr>
              <a:defRPr sz="18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220120" y="12362188"/>
            <a:ext cx="12777115" cy="25676543"/>
          </a:xfrm>
        </p:spPr>
        <p:txBody>
          <a:bodyPr/>
          <a:lstStyle>
            <a:lvl1pPr>
              <a:defRPr sz="2500"/>
            </a:lvl1pPr>
            <a:lvl2pPr>
              <a:defRPr sz="2200"/>
            </a:lvl2pPr>
            <a:lvl3pPr>
              <a:defRPr sz="18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93CCF33A-2A0E-406C-B7AD-8F9057763050}" type="datetime1">
              <a:rPr lang="nb-NO"/>
              <a:pPr/>
              <a:t>10.07.2023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FAC94DB-A7E8-4FD4-97ED-0B3E503D15B3}" type="slidenum">
              <a:rPr lang="en-US"/>
              <a:pPr/>
              <a:t>‹#›</a:t>
            </a:fld>
            <a:r>
              <a:rPr lang="en-US"/>
              <a:t>1</a:t>
            </a:r>
          </a:p>
        </p:txBody>
      </p:sp>
    </p:spTree>
    <p:extLst>
      <p:ext uri="{BB962C8B-B14F-4D97-AF65-F5344CB8AC3E}">
        <p14:creationId xmlns:p14="http://schemas.microsoft.com/office/powerpoint/2010/main" val="3204695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367" y="1713554"/>
            <a:ext cx="27240548" cy="7132374"/>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13367" y="9578777"/>
            <a:ext cx="13373452" cy="3992346"/>
          </a:xfrm>
        </p:spPr>
        <p:txBody>
          <a:bodyPr anchor="b"/>
          <a:lstStyle>
            <a:lvl1pPr marL="0" indent="0">
              <a:buNone/>
              <a:defRPr sz="2200" b="1"/>
            </a:lvl1pPr>
            <a:lvl2pPr marL="414655" indent="0">
              <a:buNone/>
              <a:defRPr sz="1800" b="1"/>
            </a:lvl2pPr>
            <a:lvl3pPr marL="829310" indent="0">
              <a:buNone/>
              <a:defRPr sz="1700" b="1"/>
            </a:lvl3pPr>
            <a:lvl4pPr marL="1243965" indent="0">
              <a:buNone/>
              <a:defRPr sz="1500" b="1"/>
            </a:lvl4pPr>
            <a:lvl5pPr marL="1658621" indent="0">
              <a:buNone/>
              <a:defRPr sz="1500" b="1"/>
            </a:lvl5pPr>
            <a:lvl6pPr marL="2073276" indent="0">
              <a:buNone/>
              <a:defRPr sz="1500" b="1"/>
            </a:lvl6pPr>
            <a:lvl7pPr marL="2487932" indent="0">
              <a:buNone/>
              <a:defRPr sz="1500" b="1"/>
            </a:lvl7pPr>
            <a:lvl8pPr marL="2902587" indent="0">
              <a:buNone/>
              <a:defRPr sz="1500" b="1"/>
            </a:lvl8pPr>
            <a:lvl9pPr marL="3317242" indent="0">
              <a:buNone/>
              <a:defRPr sz="1500" b="1"/>
            </a:lvl9pPr>
          </a:lstStyle>
          <a:p>
            <a:pPr lvl="0"/>
            <a:r>
              <a:rPr lang="en-US"/>
              <a:t>Click to edit Master text styles</a:t>
            </a:r>
          </a:p>
        </p:txBody>
      </p:sp>
      <p:sp>
        <p:nvSpPr>
          <p:cNvPr id="4" name="Content Placeholder 3"/>
          <p:cNvSpPr>
            <a:spLocks noGrp="1"/>
          </p:cNvSpPr>
          <p:nvPr>
            <p:ph sz="half" idx="2"/>
          </p:nvPr>
        </p:nvSpPr>
        <p:spPr>
          <a:xfrm>
            <a:off x="1513367" y="13571124"/>
            <a:ext cx="13373452" cy="24656614"/>
          </a:xfrm>
        </p:spPr>
        <p:txBody>
          <a:bodyPr/>
          <a:lstStyle>
            <a:lvl1pPr>
              <a:defRPr sz="2200"/>
            </a:lvl1pPr>
            <a:lvl2pPr>
              <a:defRPr sz="18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375062" y="9578777"/>
            <a:ext cx="13378856" cy="3992346"/>
          </a:xfrm>
        </p:spPr>
        <p:txBody>
          <a:bodyPr anchor="b"/>
          <a:lstStyle>
            <a:lvl1pPr marL="0" indent="0">
              <a:buNone/>
              <a:defRPr sz="2200" b="1"/>
            </a:lvl1pPr>
            <a:lvl2pPr marL="414655" indent="0">
              <a:buNone/>
              <a:defRPr sz="1800" b="1"/>
            </a:lvl2pPr>
            <a:lvl3pPr marL="829310" indent="0">
              <a:buNone/>
              <a:defRPr sz="1700" b="1"/>
            </a:lvl3pPr>
            <a:lvl4pPr marL="1243965" indent="0">
              <a:buNone/>
              <a:defRPr sz="1500" b="1"/>
            </a:lvl4pPr>
            <a:lvl5pPr marL="1658621" indent="0">
              <a:buNone/>
              <a:defRPr sz="1500" b="1"/>
            </a:lvl5pPr>
            <a:lvl6pPr marL="2073276" indent="0">
              <a:buNone/>
              <a:defRPr sz="1500" b="1"/>
            </a:lvl6pPr>
            <a:lvl7pPr marL="2487932" indent="0">
              <a:buNone/>
              <a:defRPr sz="1500" b="1"/>
            </a:lvl7pPr>
            <a:lvl8pPr marL="2902587" indent="0">
              <a:buNone/>
              <a:defRPr sz="1500" b="1"/>
            </a:lvl8pPr>
            <a:lvl9pPr marL="3317242" indent="0">
              <a:buNone/>
              <a:defRPr sz="1500" b="1"/>
            </a:lvl9pPr>
          </a:lstStyle>
          <a:p>
            <a:pPr lvl="0"/>
            <a:r>
              <a:rPr lang="en-US"/>
              <a:t>Click to edit Master text styles</a:t>
            </a:r>
          </a:p>
        </p:txBody>
      </p:sp>
      <p:sp>
        <p:nvSpPr>
          <p:cNvPr id="6" name="Content Placeholder 5"/>
          <p:cNvSpPr>
            <a:spLocks noGrp="1"/>
          </p:cNvSpPr>
          <p:nvPr>
            <p:ph sz="quarter" idx="4"/>
          </p:nvPr>
        </p:nvSpPr>
        <p:spPr>
          <a:xfrm>
            <a:off x="15375062" y="13571124"/>
            <a:ext cx="13378856" cy="24656614"/>
          </a:xfrm>
        </p:spPr>
        <p:txBody>
          <a:bodyPr/>
          <a:lstStyle>
            <a:lvl1pPr>
              <a:defRPr sz="2200"/>
            </a:lvl1pPr>
            <a:lvl2pPr>
              <a:defRPr sz="18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A5D7B9D7-7EBD-4074-9789-38DC785F1132}" type="datetime1">
              <a:rPr lang="nb-NO"/>
              <a:pPr/>
              <a:t>10.07.2023</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6F7AFE49-E1CE-4033-A55E-D457D3450617}" type="slidenum">
              <a:rPr lang="en-US"/>
              <a:pPr/>
              <a:t>‹#›</a:t>
            </a:fld>
            <a:r>
              <a:rPr lang="en-US"/>
              <a:t>1</a:t>
            </a:r>
          </a:p>
        </p:txBody>
      </p:sp>
    </p:spTree>
    <p:extLst>
      <p:ext uri="{BB962C8B-B14F-4D97-AF65-F5344CB8AC3E}">
        <p14:creationId xmlns:p14="http://schemas.microsoft.com/office/powerpoint/2010/main" val="777807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DF2E5A34-D151-45AD-A3CF-150661D80478}" type="datetime1">
              <a:rPr lang="nb-NO"/>
              <a:pPr/>
              <a:t>10.07.2023</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E43E43A0-F971-4A51-91E6-FF5194EC1245}" type="slidenum">
              <a:rPr lang="en-US"/>
              <a:pPr/>
              <a:t>‹#›</a:t>
            </a:fld>
            <a:r>
              <a:rPr lang="en-US"/>
              <a:t>1</a:t>
            </a:r>
          </a:p>
        </p:txBody>
      </p:sp>
    </p:spTree>
    <p:extLst>
      <p:ext uri="{BB962C8B-B14F-4D97-AF65-F5344CB8AC3E}">
        <p14:creationId xmlns:p14="http://schemas.microsoft.com/office/powerpoint/2010/main" val="2188142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9BA5982D-4D54-48E2-946A-B3B19C59AC53}" type="datetime1">
              <a:rPr lang="nb-NO"/>
              <a:pPr/>
              <a:t>10.07.2023</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60C774E5-8DB2-498B-BE42-568CBE8D4191}" type="slidenum">
              <a:rPr lang="en-US"/>
              <a:pPr/>
              <a:t>‹#›</a:t>
            </a:fld>
            <a:r>
              <a:rPr lang="en-US"/>
              <a:t>1</a:t>
            </a:r>
          </a:p>
        </p:txBody>
      </p:sp>
    </p:spTree>
    <p:extLst>
      <p:ext uri="{BB962C8B-B14F-4D97-AF65-F5344CB8AC3E}">
        <p14:creationId xmlns:p14="http://schemas.microsoft.com/office/powerpoint/2010/main" val="3226144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365" y="1704641"/>
            <a:ext cx="9957574" cy="7250057"/>
          </a:xfrm>
        </p:spPr>
        <p:txBody>
          <a:bodyPr anchor="b"/>
          <a:lstStyle>
            <a:lvl1pPr algn="l">
              <a:defRPr sz="1800" b="1"/>
            </a:lvl1pPr>
          </a:lstStyle>
          <a:p>
            <a:r>
              <a:rPr lang="en-US"/>
              <a:t>Click to edit Master title style</a:t>
            </a:r>
          </a:p>
        </p:txBody>
      </p:sp>
      <p:sp>
        <p:nvSpPr>
          <p:cNvPr id="3" name="Content Placeholder 2"/>
          <p:cNvSpPr>
            <a:spLocks noGrp="1"/>
          </p:cNvSpPr>
          <p:nvPr>
            <p:ph idx="1"/>
          </p:nvPr>
        </p:nvSpPr>
        <p:spPr>
          <a:xfrm>
            <a:off x="11833064" y="1704641"/>
            <a:ext cx="16920848" cy="36523099"/>
          </a:xfrm>
        </p:spPr>
        <p:txBody>
          <a:bodyPr/>
          <a:lstStyle>
            <a:lvl1pPr>
              <a:defRPr sz="29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13365" y="8954696"/>
            <a:ext cx="9957574" cy="29273042"/>
          </a:xfrm>
        </p:spPr>
        <p:txBody>
          <a:bodyPr/>
          <a:lstStyle>
            <a:lvl1pPr marL="0" indent="0">
              <a:buNone/>
              <a:defRPr sz="1300"/>
            </a:lvl1pPr>
            <a:lvl2pPr marL="414655" indent="0">
              <a:buNone/>
              <a:defRPr sz="1100"/>
            </a:lvl2pPr>
            <a:lvl3pPr marL="829310" indent="0">
              <a:buNone/>
              <a:defRPr sz="800"/>
            </a:lvl3pPr>
            <a:lvl4pPr marL="1243965" indent="0">
              <a:buNone/>
              <a:defRPr sz="800"/>
            </a:lvl4pPr>
            <a:lvl5pPr marL="1658621" indent="0">
              <a:buNone/>
              <a:defRPr sz="800"/>
            </a:lvl5pPr>
            <a:lvl6pPr marL="2073276" indent="0">
              <a:buNone/>
              <a:defRPr sz="800"/>
            </a:lvl6pPr>
            <a:lvl7pPr marL="2487932" indent="0">
              <a:buNone/>
              <a:defRPr sz="800"/>
            </a:lvl7pPr>
            <a:lvl8pPr marL="2902587" indent="0">
              <a:buNone/>
              <a:defRPr sz="800"/>
            </a:lvl8pPr>
            <a:lvl9pPr marL="3317242"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D06A0301-A3D8-4A82-A366-3FF0131B6CE0}" type="datetime1">
              <a:rPr lang="nb-NO"/>
              <a:pPr/>
              <a:t>10.07.2023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D171AAA-C141-437D-B5F1-21A8FA534D67}" type="slidenum">
              <a:rPr lang="en-US"/>
              <a:pPr/>
              <a:t>‹#›</a:t>
            </a:fld>
            <a:r>
              <a:rPr lang="en-US"/>
              <a:t>1</a:t>
            </a:r>
          </a:p>
        </p:txBody>
      </p:sp>
    </p:spTree>
    <p:extLst>
      <p:ext uri="{BB962C8B-B14F-4D97-AF65-F5344CB8AC3E}">
        <p14:creationId xmlns:p14="http://schemas.microsoft.com/office/powerpoint/2010/main" val="3413042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2748" y="29955969"/>
            <a:ext cx="18160365" cy="3535876"/>
          </a:xfrm>
        </p:spPr>
        <p:txBody>
          <a:bodyPr anchor="b"/>
          <a:lstStyle>
            <a:lvl1pPr algn="l">
              <a:defRPr sz="1800" b="1"/>
            </a:lvl1pPr>
          </a:lstStyle>
          <a:p>
            <a:r>
              <a:rPr lang="en-US"/>
              <a:t>Click to edit Master title style</a:t>
            </a:r>
          </a:p>
        </p:txBody>
      </p:sp>
      <p:sp>
        <p:nvSpPr>
          <p:cNvPr id="3" name="Picture Placeholder 2"/>
          <p:cNvSpPr>
            <a:spLocks noGrp="1"/>
          </p:cNvSpPr>
          <p:nvPr>
            <p:ph type="pic" idx="1"/>
          </p:nvPr>
        </p:nvSpPr>
        <p:spPr>
          <a:xfrm>
            <a:off x="5932748" y="3822955"/>
            <a:ext cx="18160365" cy="25676543"/>
          </a:xfrm>
        </p:spPr>
        <p:txBody>
          <a:bodyPr/>
          <a:lstStyle>
            <a:lvl1pPr marL="0" indent="0">
              <a:buNone/>
              <a:defRPr sz="2900"/>
            </a:lvl1pPr>
            <a:lvl2pPr marL="414655" indent="0">
              <a:buNone/>
              <a:defRPr sz="2500"/>
            </a:lvl2pPr>
            <a:lvl3pPr marL="829310" indent="0">
              <a:buNone/>
              <a:defRPr sz="2200"/>
            </a:lvl3pPr>
            <a:lvl4pPr marL="1243965" indent="0">
              <a:buNone/>
              <a:defRPr sz="1800"/>
            </a:lvl4pPr>
            <a:lvl5pPr marL="1658621" indent="0">
              <a:buNone/>
              <a:defRPr sz="1800"/>
            </a:lvl5pPr>
            <a:lvl6pPr marL="2073276" indent="0">
              <a:buNone/>
              <a:defRPr sz="1800"/>
            </a:lvl6pPr>
            <a:lvl7pPr marL="2487932" indent="0">
              <a:buNone/>
              <a:defRPr sz="1800"/>
            </a:lvl7pPr>
            <a:lvl8pPr marL="2902587" indent="0">
              <a:buNone/>
              <a:defRPr sz="1800"/>
            </a:lvl8pPr>
            <a:lvl9pPr marL="3317242" indent="0">
              <a:buNone/>
              <a:defRPr sz="1800"/>
            </a:lvl9pPr>
          </a:lstStyle>
          <a:p>
            <a:r>
              <a:rPr lang="en-US"/>
              <a:t>Click icon to add picture</a:t>
            </a:r>
          </a:p>
        </p:txBody>
      </p:sp>
      <p:sp>
        <p:nvSpPr>
          <p:cNvPr id="4" name="Text Placeholder 3"/>
          <p:cNvSpPr>
            <a:spLocks noGrp="1"/>
          </p:cNvSpPr>
          <p:nvPr>
            <p:ph type="body" sz="half" idx="2"/>
          </p:nvPr>
        </p:nvSpPr>
        <p:spPr>
          <a:xfrm>
            <a:off x="5932748" y="33491846"/>
            <a:ext cx="18160365" cy="5022972"/>
          </a:xfrm>
        </p:spPr>
        <p:txBody>
          <a:bodyPr/>
          <a:lstStyle>
            <a:lvl1pPr marL="0" indent="0">
              <a:buNone/>
              <a:defRPr sz="1300"/>
            </a:lvl1pPr>
            <a:lvl2pPr marL="414655" indent="0">
              <a:buNone/>
              <a:defRPr sz="1100"/>
            </a:lvl2pPr>
            <a:lvl3pPr marL="829310" indent="0">
              <a:buNone/>
              <a:defRPr sz="800"/>
            </a:lvl3pPr>
            <a:lvl4pPr marL="1243965" indent="0">
              <a:buNone/>
              <a:defRPr sz="800"/>
            </a:lvl4pPr>
            <a:lvl5pPr marL="1658621" indent="0">
              <a:buNone/>
              <a:defRPr sz="800"/>
            </a:lvl5pPr>
            <a:lvl6pPr marL="2073276" indent="0">
              <a:buNone/>
              <a:defRPr sz="800"/>
            </a:lvl6pPr>
            <a:lvl7pPr marL="2487932" indent="0">
              <a:buNone/>
              <a:defRPr sz="800"/>
            </a:lvl7pPr>
            <a:lvl8pPr marL="2902587" indent="0">
              <a:buNone/>
              <a:defRPr sz="800"/>
            </a:lvl8pPr>
            <a:lvl9pPr marL="3317242"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7B4096-85C6-48C5-9392-6E1E39170A27}" type="datetime1">
              <a:rPr lang="nb-NO"/>
              <a:pPr/>
              <a:t>10.07.2023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8E6294-0BFD-4AAE-8A64-2FBB01F05C5A}" type="slidenum">
              <a:rPr lang="en-US"/>
              <a:pPr/>
              <a:t>‹#›</a:t>
            </a:fld>
            <a:r>
              <a:rPr lang="en-US"/>
              <a:t>1</a:t>
            </a:r>
          </a:p>
        </p:txBody>
      </p:sp>
    </p:spTree>
    <p:extLst>
      <p:ext uri="{BB962C8B-B14F-4D97-AF65-F5344CB8AC3E}">
        <p14:creationId xmlns:p14="http://schemas.microsoft.com/office/powerpoint/2010/main" val="3229813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70047" y="3805125"/>
            <a:ext cx="25727184" cy="7130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55243" tIns="177622" rIns="355243" bIns="177622" numCol="1" anchor="ctr" anchorCtr="0" compatLnSpc="1">
            <a:prstTxWarp prst="textNoShape">
              <a:avLst/>
            </a:prstTxWarp>
          </a:bodyPr>
          <a:lstStyle/>
          <a:p>
            <a:pPr lvl="0"/>
            <a:r>
              <a:rPr lang="en-US"/>
              <a:t>Klikk for å redigere tittelstil i malen</a:t>
            </a:r>
          </a:p>
        </p:txBody>
      </p:sp>
      <p:sp>
        <p:nvSpPr>
          <p:cNvPr id="1027" name="Rectangle 3"/>
          <p:cNvSpPr>
            <a:spLocks noGrp="1" noChangeArrowheads="1"/>
          </p:cNvSpPr>
          <p:nvPr>
            <p:ph type="body" idx="1"/>
          </p:nvPr>
        </p:nvSpPr>
        <p:spPr bwMode="auto">
          <a:xfrm>
            <a:off x="2270047" y="12362188"/>
            <a:ext cx="25727184" cy="25676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55243" tIns="177622" rIns="355243" bIns="177622" numCol="1" anchor="t" anchorCtr="0" compatLnSpc="1">
            <a:prstTxWarp prst="textNoShape">
              <a:avLst/>
            </a:prstTxWarp>
          </a:bodyPr>
          <a:lstStyle/>
          <a:p>
            <a:pPr lvl="0"/>
            <a:r>
              <a:rPr lang="en-US"/>
              <a:t>Klikk for å redigere tekststiler i malen</a:t>
            </a:r>
          </a:p>
          <a:p>
            <a:pPr lvl="1"/>
            <a:r>
              <a:rPr lang="en-US"/>
              <a:t>Andre nivå</a:t>
            </a:r>
          </a:p>
          <a:p>
            <a:pPr lvl="2"/>
            <a:r>
              <a:rPr lang="en-US"/>
              <a:t>Tredje nivå</a:t>
            </a:r>
          </a:p>
          <a:p>
            <a:pPr lvl="3"/>
            <a:r>
              <a:rPr lang="en-US"/>
              <a:t>Fjerde nivå</a:t>
            </a:r>
          </a:p>
          <a:p>
            <a:pPr lvl="4"/>
            <a:r>
              <a:rPr lang="en-US"/>
              <a:t>Femte nivå</a:t>
            </a:r>
          </a:p>
        </p:txBody>
      </p:sp>
      <p:sp>
        <p:nvSpPr>
          <p:cNvPr id="1074" name="Rectangle 50"/>
          <p:cNvSpPr>
            <a:spLocks noGrp="1" noChangeArrowheads="1"/>
          </p:cNvSpPr>
          <p:nvPr>
            <p:ph type="dt" sz="half" idx="2"/>
          </p:nvPr>
        </p:nvSpPr>
        <p:spPr bwMode="auto">
          <a:xfrm>
            <a:off x="504457" y="40415596"/>
            <a:ext cx="3783410" cy="190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55243" tIns="177622" rIns="355243" bIns="177622" numCol="1" anchor="t" anchorCtr="0" compatLnSpc="1">
            <a:prstTxWarp prst="textNoShape">
              <a:avLst/>
            </a:prstTxWarp>
          </a:bodyPr>
          <a:lstStyle>
            <a:lvl1pPr defTabSz="3356116">
              <a:defRPr sz="4400">
                <a:solidFill>
                  <a:srgbClr val="595959"/>
                </a:solidFill>
                <a:latin typeface="+mj-lt"/>
              </a:defRPr>
            </a:lvl1pPr>
          </a:lstStyle>
          <a:p>
            <a:fld id="{2E570096-3A56-4AA0-B311-F86AAE376ED5}" type="datetime1">
              <a:rPr lang="nb-NO"/>
              <a:pPr/>
              <a:t>10.07.2023</a:t>
            </a:fld>
            <a:endParaRPr lang="en-US"/>
          </a:p>
        </p:txBody>
      </p:sp>
      <p:sp>
        <p:nvSpPr>
          <p:cNvPr id="1075" name="Rectangle 51"/>
          <p:cNvSpPr>
            <a:spLocks noGrp="1" noChangeArrowheads="1"/>
          </p:cNvSpPr>
          <p:nvPr>
            <p:ph type="ftr" sz="quarter" idx="3"/>
          </p:nvPr>
        </p:nvSpPr>
        <p:spPr bwMode="auto">
          <a:xfrm>
            <a:off x="4540095" y="40415596"/>
            <a:ext cx="4541893" cy="190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55243" tIns="177622" rIns="355243" bIns="177622" numCol="1" anchor="t" anchorCtr="0" compatLnSpc="1">
            <a:prstTxWarp prst="textNoShape">
              <a:avLst/>
            </a:prstTxWarp>
          </a:bodyPr>
          <a:lstStyle>
            <a:lvl1pPr defTabSz="3356116">
              <a:defRPr sz="4400">
                <a:solidFill>
                  <a:srgbClr val="595959"/>
                </a:solidFill>
                <a:latin typeface="+mj-lt"/>
              </a:defRPr>
            </a:lvl1pPr>
          </a:lstStyle>
          <a:p>
            <a:endParaRPr lang="en-US"/>
          </a:p>
        </p:txBody>
      </p:sp>
      <p:sp>
        <p:nvSpPr>
          <p:cNvPr id="1076" name="Rectangle 52"/>
          <p:cNvSpPr>
            <a:spLocks noGrp="1" noChangeArrowheads="1"/>
          </p:cNvSpPr>
          <p:nvPr>
            <p:ph type="sldNum" sz="quarter" idx="4"/>
          </p:nvPr>
        </p:nvSpPr>
        <p:spPr bwMode="auto">
          <a:xfrm>
            <a:off x="11854685" y="40415595"/>
            <a:ext cx="2017818" cy="2378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55243" tIns="177622" rIns="355243" bIns="177622" numCol="1" anchor="t" anchorCtr="0" compatLnSpc="1">
            <a:prstTxWarp prst="textNoShape">
              <a:avLst/>
            </a:prstTxWarp>
          </a:bodyPr>
          <a:lstStyle>
            <a:lvl1pPr algn="r" defTabSz="3356116">
              <a:defRPr sz="5200" b="1">
                <a:solidFill>
                  <a:schemeClr val="tx1"/>
                </a:solidFill>
                <a:latin typeface="+mj-lt"/>
              </a:defRPr>
            </a:lvl1pPr>
          </a:lstStyle>
          <a:p>
            <a:fld id="{427FA332-5288-4608-82C6-1769349761D1}" type="slidenum">
              <a:rPr lang="en-US"/>
              <a:pPr/>
              <a:t>‹#›</a:t>
            </a:fld>
            <a:r>
              <a:rPr lang="en-US"/>
              <a:t>1</a:t>
            </a:r>
          </a:p>
        </p:txBody>
      </p:sp>
      <p:sp>
        <p:nvSpPr>
          <p:cNvPr id="1081" name="Rectangle 57"/>
          <p:cNvSpPr>
            <a:spLocks noChangeArrowheads="1"/>
          </p:cNvSpPr>
          <p:nvPr/>
        </p:nvSpPr>
        <p:spPr bwMode="auto">
          <a:xfrm>
            <a:off x="4" y="3"/>
            <a:ext cx="30274481" cy="42794238"/>
          </a:xfrm>
          <a:prstGeom prst="rect">
            <a:avLst/>
          </a:prstGeom>
          <a:solidFill>
            <a:srgbClr val="D1D1D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767" tIns="43883" rIns="87767" bIns="43883" anchor="ctr"/>
          <a:lstStyle/>
          <a:p>
            <a:endParaRPr lang="en-US" sz="2900"/>
          </a:p>
        </p:txBody>
      </p:sp>
      <p:grpSp>
        <p:nvGrpSpPr>
          <p:cNvPr id="1082" name="Group 58"/>
          <p:cNvGrpSpPr>
            <a:grpSpLocks/>
          </p:cNvGrpSpPr>
          <p:nvPr/>
        </p:nvGrpSpPr>
        <p:grpSpPr bwMode="auto">
          <a:xfrm>
            <a:off x="857574" y="5074685"/>
            <a:ext cx="28553931" cy="36867236"/>
            <a:chOff x="2928" y="5040"/>
            <a:chExt cx="11472" cy="13584"/>
          </a:xfrm>
        </p:grpSpPr>
        <p:grpSp>
          <p:nvGrpSpPr>
            <p:cNvPr id="1083" name="Group 59"/>
            <p:cNvGrpSpPr>
              <a:grpSpLocks/>
            </p:cNvGrpSpPr>
            <p:nvPr/>
          </p:nvGrpSpPr>
          <p:grpSpPr bwMode="auto">
            <a:xfrm>
              <a:off x="2928" y="5040"/>
              <a:ext cx="11472" cy="13584"/>
              <a:chOff x="2928" y="5040"/>
              <a:chExt cx="11472" cy="13584"/>
            </a:xfrm>
          </p:grpSpPr>
          <p:sp>
            <p:nvSpPr>
              <p:cNvPr id="1084" name="AutoShape 60"/>
              <p:cNvSpPr>
                <a:spLocks noChangeArrowheads="1"/>
              </p:cNvSpPr>
              <p:nvPr/>
            </p:nvSpPr>
            <p:spPr bwMode="auto">
              <a:xfrm>
                <a:off x="2928" y="5040"/>
                <a:ext cx="11472" cy="13584"/>
              </a:xfrm>
              <a:prstGeom prst="roundRect">
                <a:avLst>
                  <a:gd name="adj" fmla="val 3306"/>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00"/>
              </a:p>
            </p:txBody>
          </p:sp>
          <p:sp>
            <p:nvSpPr>
              <p:cNvPr id="1085" name="Rectangle 61"/>
              <p:cNvSpPr>
                <a:spLocks noChangeArrowheads="1"/>
              </p:cNvSpPr>
              <p:nvPr/>
            </p:nvSpPr>
            <p:spPr bwMode="auto">
              <a:xfrm>
                <a:off x="2928" y="5040"/>
                <a:ext cx="1392" cy="110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00"/>
              </a:p>
            </p:txBody>
          </p:sp>
        </p:grpSp>
        <p:sp>
          <p:nvSpPr>
            <p:cNvPr id="1086" name="Rectangle 62"/>
            <p:cNvSpPr>
              <a:spLocks noChangeArrowheads="1"/>
            </p:cNvSpPr>
            <p:nvPr/>
          </p:nvSpPr>
          <p:spPr bwMode="auto">
            <a:xfrm>
              <a:off x="13008" y="17520"/>
              <a:ext cx="1392" cy="110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00"/>
            </a:p>
          </p:txBody>
        </p:sp>
      </p:grpSp>
      <p:pic>
        <p:nvPicPr>
          <p:cNvPr id="1087" name="Picture 6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57577" y="1164362"/>
            <a:ext cx="4026629" cy="2731698"/>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356116" rtl="0" eaLnBrk="1" fontAlgn="base" hangingPunct="1">
        <a:spcBef>
          <a:spcPct val="0"/>
        </a:spcBef>
        <a:spcAft>
          <a:spcPct val="0"/>
        </a:spcAft>
        <a:defRPr sz="14700" b="1">
          <a:solidFill>
            <a:srgbClr val="072F67"/>
          </a:solidFill>
          <a:latin typeface="+mj-lt"/>
          <a:ea typeface="+mj-ea"/>
          <a:cs typeface="+mj-cs"/>
        </a:defRPr>
      </a:lvl1pPr>
      <a:lvl2pPr algn="ctr" defTabSz="3356116" rtl="0" eaLnBrk="1" fontAlgn="base" hangingPunct="1">
        <a:spcBef>
          <a:spcPct val="0"/>
        </a:spcBef>
        <a:spcAft>
          <a:spcPct val="0"/>
        </a:spcAft>
        <a:defRPr sz="14700" b="1">
          <a:solidFill>
            <a:srgbClr val="072F67"/>
          </a:solidFill>
          <a:latin typeface="Arial Narrow" pitchFamily="34" charset="0"/>
        </a:defRPr>
      </a:lvl2pPr>
      <a:lvl3pPr algn="ctr" defTabSz="3356116" rtl="0" eaLnBrk="1" fontAlgn="base" hangingPunct="1">
        <a:spcBef>
          <a:spcPct val="0"/>
        </a:spcBef>
        <a:spcAft>
          <a:spcPct val="0"/>
        </a:spcAft>
        <a:defRPr sz="14700" b="1">
          <a:solidFill>
            <a:srgbClr val="072F67"/>
          </a:solidFill>
          <a:latin typeface="Arial Narrow" pitchFamily="34" charset="0"/>
        </a:defRPr>
      </a:lvl3pPr>
      <a:lvl4pPr algn="ctr" defTabSz="3356116" rtl="0" eaLnBrk="1" fontAlgn="base" hangingPunct="1">
        <a:spcBef>
          <a:spcPct val="0"/>
        </a:spcBef>
        <a:spcAft>
          <a:spcPct val="0"/>
        </a:spcAft>
        <a:defRPr sz="14700" b="1">
          <a:solidFill>
            <a:srgbClr val="072F67"/>
          </a:solidFill>
          <a:latin typeface="Arial Narrow" pitchFamily="34" charset="0"/>
        </a:defRPr>
      </a:lvl4pPr>
      <a:lvl5pPr algn="ctr" defTabSz="3356116" rtl="0" eaLnBrk="1" fontAlgn="base" hangingPunct="1">
        <a:spcBef>
          <a:spcPct val="0"/>
        </a:spcBef>
        <a:spcAft>
          <a:spcPct val="0"/>
        </a:spcAft>
        <a:defRPr sz="14700" b="1">
          <a:solidFill>
            <a:srgbClr val="072F67"/>
          </a:solidFill>
          <a:latin typeface="Arial Narrow" pitchFamily="34" charset="0"/>
        </a:defRPr>
      </a:lvl5pPr>
      <a:lvl6pPr marL="414655" algn="ctr" defTabSz="3356116" rtl="0" eaLnBrk="1" fontAlgn="base" hangingPunct="1">
        <a:spcBef>
          <a:spcPct val="0"/>
        </a:spcBef>
        <a:spcAft>
          <a:spcPct val="0"/>
        </a:spcAft>
        <a:defRPr sz="14700" b="1">
          <a:solidFill>
            <a:srgbClr val="072F67"/>
          </a:solidFill>
          <a:latin typeface="Arial Narrow" pitchFamily="34" charset="0"/>
        </a:defRPr>
      </a:lvl6pPr>
      <a:lvl7pPr marL="829310" algn="ctr" defTabSz="3356116" rtl="0" eaLnBrk="1" fontAlgn="base" hangingPunct="1">
        <a:spcBef>
          <a:spcPct val="0"/>
        </a:spcBef>
        <a:spcAft>
          <a:spcPct val="0"/>
        </a:spcAft>
        <a:defRPr sz="14700" b="1">
          <a:solidFill>
            <a:srgbClr val="072F67"/>
          </a:solidFill>
          <a:latin typeface="Arial Narrow" pitchFamily="34" charset="0"/>
        </a:defRPr>
      </a:lvl7pPr>
      <a:lvl8pPr marL="1243965" algn="ctr" defTabSz="3356116" rtl="0" eaLnBrk="1" fontAlgn="base" hangingPunct="1">
        <a:spcBef>
          <a:spcPct val="0"/>
        </a:spcBef>
        <a:spcAft>
          <a:spcPct val="0"/>
        </a:spcAft>
        <a:defRPr sz="14700" b="1">
          <a:solidFill>
            <a:srgbClr val="072F67"/>
          </a:solidFill>
          <a:latin typeface="Arial Narrow" pitchFamily="34" charset="0"/>
        </a:defRPr>
      </a:lvl8pPr>
      <a:lvl9pPr marL="1658621" algn="ctr" defTabSz="3356116" rtl="0" eaLnBrk="1" fontAlgn="base" hangingPunct="1">
        <a:spcBef>
          <a:spcPct val="0"/>
        </a:spcBef>
        <a:spcAft>
          <a:spcPct val="0"/>
        </a:spcAft>
        <a:defRPr sz="14700" b="1">
          <a:solidFill>
            <a:srgbClr val="072F67"/>
          </a:solidFill>
          <a:latin typeface="Arial Narrow" pitchFamily="34" charset="0"/>
        </a:defRPr>
      </a:lvl9pPr>
    </p:titleStyle>
    <p:bodyStyle>
      <a:lvl1pPr marL="1258363" indent="-1258363" algn="l" defTabSz="3356116" rtl="0" eaLnBrk="1" fontAlgn="base" hangingPunct="1">
        <a:spcBef>
          <a:spcPct val="20000"/>
        </a:spcBef>
        <a:spcAft>
          <a:spcPct val="0"/>
        </a:spcAft>
        <a:buClr>
          <a:srgbClr val="FD7347"/>
        </a:buClr>
        <a:buChar char="•"/>
        <a:defRPr sz="8800">
          <a:solidFill>
            <a:srgbClr val="595959"/>
          </a:solidFill>
          <a:latin typeface="+mn-lt"/>
          <a:ea typeface="+mn-ea"/>
          <a:cs typeface="+mn-cs"/>
        </a:defRPr>
      </a:lvl1pPr>
      <a:lvl2pPr marL="2726934" indent="-1049596" algn="l" defTabSz="3356116" rtl="0" eaLnBrk="1" fontAlgn="base" hangingPunct="1">
        <a:spcBef>
          <a:spcPct val="20000"/>
        </a:spcBef>
        <a:spcAft>
          <a:spcPct val="0"/>
        </a:spcAft>
        <a:buClr>
          <a:srgbClr val="FD7347"/>
        </a:buClr>
        <a:buChar char="•"/>
        <a:defRPr sz="7300">
          <a:solidFill>
            <a:srgbClr val="595959"/>
          </a:solidFill>
          <a:latin typeface="+mn-lt"/>
        </a:defRPr>
      </a:lvl2pPr>
      <a:lvl3pPr marL="4196945" indent="-840829" algn="l" defTabSz="3356116" rtl="0" eaLnBrk="1" fontAlgn="base" hangingPunct="1">
        <a:spcBef>
          <a:spcPct val="20000"/>
        </a:spcBef>
        <a:spcAft>
          <a:spcPct val="0"/>
        </a:spcAft>
        <a:buClr>
          <a:srgbClr val="FD7347"/>
        </a:buClr>
        <a:buChar char="•"/>
        <a:defRPr sz="6700">
          <a:solidFill>
            <a:srgbClr val="595959"/>
          </a:solidFill>
          <a:latin typeface="+mj-lt"/>
        </a:defRPr>
      </a:lvl3pPr>
      <a:lvl4pPr marL="5874282" indent="-839389" algn="l" defTabSz="3356116" rtl="0" eaLnBrk="1" fontAlgn="base" hangingPunct="1">
        <a:spcBef>
          <a:spcPct val="20000"/>
        </a:spcBef>
        <a:spcAft>
          <a:spcPct val="0"/>
        </a:spcAft>
        <a:buClr>
          <a:srgbClr val="FD7347"/>
        </a:buClr>
        <a:buChar char="•"/>
        <a:defRPr sz="6700">
          <a:solidFill>
            <a:srgbClr val="595959"/>
          </a:solidFill>
          <a:latin typeface="+mj-lt"/>
        </a:defRPr>
      </a:lvl4pPr>
      <a:lvl5pPr marL="7553061" indent="-839389" algn="l" defTabSz="3356116" rtl="0" eaLnBrk="1" fontAlgn="base" hangingPunct="1">
        <a:spcBef>
          <a:spcPct val="20000"/>
        </a:spcBef>
        <a:spcAft>
          <a:spcPct val="0"/>
        </a:spcAft>
        <a:buClr>
          <a:srgbClr val="FD7347"/>
        </a:buClr>
        <a:buChar char="•"/>
        <a:defRPr sz="6700">
          <a:solidFill>
            <a:srgbClr val="595959"/>
          </a:solidFill>
          <a:latin typeface="+mj-lt"/>
        </a:defRPr>
      </a:lvl5pPr>
      <a:lvl6pPr marL="7967716" indent="-839389" algn="l" defTabSz="3356116" rtl="0" eaLnBrk="1" fontAlgn="base" hangingPunct="1">
        <a:spcBef>
          <a:spcPct val="20000"/>
        </a:spcBef>
        <a:spcAft>
          <a:spcPct val="0"/>
        </a:spcAft>
        <a:buClr>
          <a:srgbClr val="FD7347"/>
        </a:buClr>
        <a:buChar char="•"/>
        <a:defRPr sz="6700">
          <a:solidFill>
            <a:srgbClr val="595959"/>
          </a:solidFill>
          <a:latin typeface="+mj-lt"/>
        </a:defRPr>
      </a:lvl6pPr>
      <a:lvl7pPr marL="8382371" indent="-839389" algn="l" defTabSz="3356116" rtl="0" eaLnBrk="1" fontAlgn="base" hangingPunct="1">
        <a:spcBef>
          <a:spcPct val="20000"/>
        </a:spcBef>
        <a:spcAft>
          <a:spcPct val="0"/>
        </a:spcAft>
        <a:buClr>
          <a:srgbClr val="FD7347"/>
        </a:buClr>
        <a:buChar char="•"/>
        <a:defRPr sz="6700">
          <a:solidFill>
            <a:srgbClr val="595959"/>
          </a:solidFill>
          <a:latin typeface="+mj-lt"/>
        </a:defRPr>
      </a:lvl7pPr>
      <a:lvl8pPr marL="8797027" indent="-839389" algn="l" defTabSz="3356116" rtl="0" eaLnBrk="1" fontAlgn="base" hangingPunct="1">
        <a:spcBef>
          <a:spcPct val="20000"/>
        </a:spcBef>
        <a:spcAft>
          <a:spcPct val="0"/>
        </a:spcAft>
        <a:buClr>
          <a:srgbClr val="FD7347"/>
        </a:buClr>
        <a:buChar char="•"/>
        <a:defRPr sz="6700">
          <a:solidFill>
            <a:srgbClr val="595959"/>
          </a:solidFill>
          <a:latin typeface="+mj-lt"/>
        </a:defRPr>
      </a:lvl8pPr>
      <a:lvl9pPr marL="9211682" indent="-839389" algn="l" defTabSz="3356116" rtl="0" eaLnBrk="1" fontAlgn="base" hangingPunct="1">
        <a:spcBef>
          <a:spcPct val="20000"/>
        </a:spcBef>
        <a:spcAft>
          <a:spcPct val="0"/>
        </a:spcAft>
        <a:buClr>
          <a:srgbClr val="FD7347"/>
        </a:buClr>
        <a:buChar char="•"/>
        <a:defRPr sz="6700">
          <a:solidFill>
            <a:srgbClr val="595959"/>
          </a:solidFill>
          <a:latin typeface="+mj-lt"/>
        </a:defRPr>
      </a:lvl9pPr>
    </p:bodyStyle>
    <p:otherStyle>
      <a:defPPr>
        <a:defRPr lang="en-US"/>
      </a:defPPr>
      <a:lvl1pPr marL="0" algn="l" defTabSz="829310" rtl="0" eaLnBrk="1" latinLnBrk="0" hangingPunct="1">
        <a:defRPr sz="1700" kern="1200">
          <a:solidFill>
            <a:schemeClr val="tx1"/>
          </a:solidFill>
          <a:latin typeface="+mn-lt"/>
          <a:ea typeface="+mn-ea"/>
          <a:cs typeface="+mn-cs"/>
        </a:defRPr>
      </a:lvl1pPr>
      <a:lvl2pPr marL="414655" algn="l" defTabSz="829310" rtl="0" eaLnBrk="1" latinLnBrk="0" hangingPunct="1">
        <a:defRPr sz="1700" kern="1200">
          <a:solidFill>
            <a:schemeClr val="tx1"/>
          </a:solidFill>
          <a:latin typeface="+mn-lt"/>
          <a:ea typeface="+mn-ea"/>
          <a:cs typeface="+mn-cs"/>
        </a:defRPr>
      </a:lvl2pPr>
      <a:lvl3pPr marL="829310" algn="l" defTabSz="829310" rtl="0" eaLnBrk="1" latinLnBrk="0" hangingPunct="1">
        <a:defRPr sz="1700" kern="1200">
          <a:solidFill>
            <a:schemeClr val="tx1"/>
          </a:solidFill>
          <a:latin typeface="+mn-lt"/>
          <a:ea typeface="+mn-ea"/>
          <a:cs typeface="+mn-cs"/>
        </a:defRPr>
      </a:lvl3pPr>
      <a:lvl4pPr marL="1243965" algn="l" defTabSz="829310" rtl="0" eaLnBrk="1" latinLnBrk="0" hangingPunct="1">
        <a:defRPr sz="1700" kern="1200">
          <a:solidFill>
            <a:schemeClr val="tx1"/>
          </a:solidFill>
          <a:latin typeface="+mn-lt"/>
          <a:ea typeface="+mn-ea"/>
          <a:cs typeface="+mn-cs"/>
        </a:defRPr>
      </a:lvl4pPr>
      <a:lvl5pPr marL="1658621" algn="l" defTabSz="829310" rtl="0" eaLnBrk="1" latinLnBrk="0" hangingPunct="1">
        <a:defRPr sz="1700" kern="1200">
          <a:solidFill>
            <a:schemeClr val="tx1"/>
          </a:solidFill>
          <a:latin typeface="+mn-lt"/>
          <a:ea typeface="+mn-ea"/>
          <a:cs typeface="+mn-cs"/>
        </a:defRPr>
      </a:lvl5pPr>
      <a:lvl6pPr marL="2073276" algn="l" defTabSz="829310" rtl="0" eaLnBrk="1" latinLnBrk="0" hangingPunct="1">
        <a:defRPr sz="1700" kern="1200">
          <a:solidFill>
            <a:schemeClr val="tx1"/>
          </a:solidFill>
          <a:latin typeface="+mn-lt"/>
          <a:ea typeface="+mn-ea"/>
          <a:cs typeface="+mn-cs"/>
        </a:defRPr>
      </a:lvl6pPr>
      <a:lvl7pPr marL="2487932" algn="l" defTabSz="829310" rtl="0" eaLnBrk="1" latinLnBrk="0" hangingPunct="1">
        <a:defRPr sz="1700" kern="1200">
          <a:solidFill>
            <a:schemeClr val="tx1"/>
          </a:solidFill>
          <a:latin typeface="+mn-lt"/>
          <a:ea typeface="+mn-ea"/>
          <a:cs typeface="+mn-cs"/>
        </a:defRPr>
      </a:lvl7pPr>
      <a:lvl8pPr marL="2902587" algn="l" defTabSz="829310" rtl="0" eaLnBrk="1" latinLnBrk="0" hangingPunct="1">
        <a:defRPr sz="1700" kern="1200">
          <a:solidFill>
            <a:schemeClr val="tx1"/>
          </a:solidFill>
          <a:latin typeface="+mn-lt"/>
          <a:ea typeface="+mn-ea"/>
          <a:cs typeface="+mn-cs"/>
        </a:defRPr>
      </a:lvl8pPr>
      <a:lvl9pPr marL="3317242" algn="l" defTabSz="829310"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g"/><Relationship Id="rId7"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 Id="rId9"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731837" y="0"/>
            <a:ext cx="28803601" cy="4835049"/>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474747"/>
              </a:solidFill>
              <a:effectLst/>
              <a:latin typeface="Helvetica" pitchFamily="34" charset="0"/>
            </a:endParaRPr>
          </a:p>
        </p:txBody>
      </p:sp>
      <p:sp>
        <p:nvSpPr>
          <p:cNvPr id="84995" name="Text Box 3"/>
          <p:cNvSpPr txBox="1">
            <a:spLocks noChangeArrowheads="1"/>
          </p:cNvSpPr>
          <p:nvPr/>
        </p:nvSpPr>
        <p:spPr bwMode="auto">
          <a:xfrm>
            <a:off x="3240950" y="1066101"/>
            <a:ext cx="24505463" cy="1750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7763" tIns="43882" rIns="87763" bIns="43882">
            <a:spAutoFit/>
          </a:bodyPr>
          <a:lstStyle>
            <a:lvl1pPr defTabSz="968375">
              <a:defRPr sz="2400">
                <a:solidFill>
                  <a:schemeClr val="tx1"/>
                </a:solidFill>
                <a:latin typeface="Times New Roman" pitchFamily="18" charset="0"/>
              </a:defRPr>
            </a:lvl1pPr>
            <a:lvl2pPr marL="484188" defTabSz="968375">
              <a:defRPr sz="2400">
                <a:solidFill>
                  <a:schemeClr val="tx1"/>
                </a:solidFill>
                <a:latin typeface="Times New Roman" pitchFamily="18" charset="0"/>
              </a:defRPr>
            </a:lvl2pPr>
            <a:lvl3pPr marL="968375" defTabSz="968375">
              <a:defRPr sz="2400">
                <a:solidFill>
                  <a:schemeClr val="tx1"/>
                </a:solidFill>
                <a:latin typeface="Times New Roman" pitchFamily="18" charset="0"/>
              </a:defRPr>
            </a:lvl3pPr>
            <a:lvl4pPr marL="1450975" defTabSz="968375">
              <a:defRPr sz="2400">
                <a:solidFill>
                  <a:schemeClr val="tx1"/>
                </a:solidFill>
                <a:latin typeface="Times New Roman" pitchFamily="18" charset="0"/>
              </a:defRPr>
            </a:lvl4pPr>
            <a:lvl5pPr marL="1935163" defTabSz="968375">
              <a:defRPr sz="2400">
                <a:solidFill>
                  <a:schemeClr val="tx1"/>
                </a:solidFill>
                <a:latin typeface="Times New Roman" pitchFamily="18" charset="0"/>
              </a:defRPr>
            </a:lvl5pPr>
            <a:lvl6pPr marL="2392363" defTabSz="968375" fontAlgn="base">
              <a:spcBef>
                <a:spcPct val="0"/>
              </a:spcBef>
              <a:spcAft>
                <a:spcPct val="0"/>
              </a:spcAft>
              <a:defRPr sz="2400">
                <a:solidFill>
                  <a:schemeClr val="tx1"/>
                </a:solidFill>
                <a:latin typeface="Times New Roman" pitchFamily="18" charset="0"/>
              </a:defRPr>
            </a:lvl6pPr>
            <a:lvl7pPr marL="2849563" defTabSz="968375" fontAlgn="base">
              <a:spcBef>
                <a:spcPct val="0"/>
              </a:spcBef>
              <a:spcAft>
                <a:spcPct val="0"/>
              </a:spcAft>
              <a:defRPr sz="2400">
                <a:solidFill>
                  <a:schemeClr val="tx1"/>
                </a:solidFill>
                <a:latin typeface="Times New Roman" pitchFamily="18" charset="0"/>
              </a:defRPr>
            </a:lvl7pPr>
            <a:lvl8pPr marL="3306763" defTabSz="968375" fontAlgn="base">
              <a:spcBef>
                <a:spcPct val="0"/>
              </a:spcBef>
              <a:spcAft>
                <a:spcPct val="0"/>
              </a:spcAft>
              <a:defRPr sz="2400">
                <a:solidFill>
                  <a:schemeClr val="tx1"/>
                </a:solidFill>
                <a:latin typeface="Times New Roman" pitchFamily="18" charset="0"/>
              </a:defRPr>
            </a:lvl8pPr>
            <a:lvl9pPr marL="3763963" defTabSz="968375" fontAlgn="base">
              <a:spcBef>
                <a:spcPct val="0"/>
              </a:spcBef>
              <a:spcAft>
                <a:spcPct val="0"/>
              </a:spcAft>
              <a:defRPr sz="2400">
                <a:solidFill>
                  <a:schemeClr val="tx1"/>
                </a:solidFill>
                <a:latin typeface="Times New Roman" pitchFamily="18" charset="0"/>
              </a:defRPr>
            </a:lvl9pPr>
          </a:lstStyle>
          <a:p>
            <a:pPr algn="ctr"/>
            <a:r>
              <a:rPr lang="en-IN" sz="5400" b="1" dirty="0">
                <a:solidFill>
                  <a:srgbClr val="000099"/>
                </a:solidFill>
                <a:effectLst>
                  <a:outerShdw blurRad="38100" dist="38100" dir="2700000" algn="tl">
                    <a:srgbClr val="000000">
                      <a:alpha val="43137"/>
                    </a:srgbClr>
                  </a:outerShdw>
                </a:effectLst>
                <a:latin typeface="+mn-lt"/>
                <a:cs typeface="Arial" panose="020B0604020202020204" pitchFamily="34" charset="0"/>
              </a:rPr>
              <a:t>Viscous fingering in porous media</a:t>
            </a:r>
            <a:br>
              <a:rPr lang="en-US" sz="5400" b="1" dirty="0">
                <a:solidFill>
                  <a:srgbClr val="990000"/>
                </a:solidFill>
                <a:latin typeface="+mn-lt"/>
                <a:cs typeface="Arial" panose="020B0604020202020204" pitchFamily="34" charset="0"/>
              </a:rPr>
            </a:br>
            <a:endParaRPr lang="en-US" sz="5400" b="1" spc="43" dirty="0">
              <a:solidFill>
                <a:srgbClr val="000099"/>
              </a:solidFill>
              <a:latin typeface="+mn-lt"/>
              <a:cs typeface="Arial" panose="020B0604020202020204" pitchFamily="34" charset="0"/>
            </a:endParaRPr>
          </a:p>
        </p:txBody>
      </p:sp>
      <p:sp>
        <p:nvSpPr>
          <p:cNvPr id="85000" name="Text Box 8"/>
          <p:cNvSpPr txBox="1">
            <a:spLocks noChangeArrowheads="1"/>
          </p:cNvSpPr>
          <p:nvPr/>
        </p:nvSpPr>
        <p:spPr bwMode="auto">
          <a:xfrm>
            <a:off x="3118626" y="2258307"/>
            <a:ext cx="17280473" cy="2899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7763" tIns="43882" rIns="87763" bIns="43882">
            <a:spAutoFit/>
          </a:bodyPr>
          <a:lstStyle>
            <a:lvl1pPr marL="484188" indent="-484188" defTabSz="968375">
              <a:defRPr sz="2400">
                <a:solidFill>
                  <a:schemeClr val="tx1"/>
                </a:solidFill>
                <a:latin typeface="Times New Roman" pitchFamily="18" charset="0"/>
              </a:defRPr>
            </a:lvl1pPr>
            <a:lvl2pPr marL="968375" indent="-484188" defTabSz="968375">
              <a:defRPr sz="2400">
                <a:solidFill>
                  <a:schemeClr val="tx1"/>
                </a:solidFill>
                <a:latin typeface="Times New Roman" pitchFamily="18" charset="0"/>
              </a:defRPr>
            </a:lvl2pPr>
            <a:lvl3pPr marL="1450975" indent="-482600" defTabSz="968375">
              <a:defRPr sz="2400">
                <a:solidFill>
                  <a:schemeClr val="tx1"/>
                </a:solidFill>
                <a:latin typeface="Times New Roman" pitchFamily="18" charset="0"/>
              </a:defRPr>
            </a:lvl3pPr>
            <a:lvl4pPr marL="1935163" indent="-484188" defTabSz="968375">
              <a:defRPr sz="2400">
                <a:solidFill>
                  <a:schemeClr val="tx1"/>
                </a:solidFill>
                <a:latin typeface="Times New Roman" pitchFamily="18" charset="0"/>
              </a:defRPr>
            </a:lvl4pPr>
            <a:lvl5pPr marL="2419350" indent="-484188" defTabSz="968375">
              <a:defRPr sz="2400">
                <a:solidFill>
                  <a:schemeClr val="tx1"/>
                </a:solidFill>
                <a:latin typeface="Times New Roman" pitchFamily="18" charset="0"/>
              </a:defRPr>
            </a:lvl5pPr>
            <a:lvl6pPr marL="2876550" indent="-484188" defTabSz="968375" fontAlgn="base">
              <a:spcBef>
                <a:spcPct val="0"/>
              </a:spcBef>
              <a:spcAft>
                <a:spcPct val="0"/>
              </a:spcAft>
              <a:defRPr sz="2400">
                <a:solidFill>
                  <a:schemeClr val="tx1"/>
                </a:solidFill>
                <a:latin typeface="Times New Roman" pitchFamily="18" charset="0"/>
              </a:defRPr>
            </a:lvl6pPr>
            <a:lvl7pPr marL="3333750" indent="-484188" defTabSz="968375" fontAlgn="base">
              <a:spcBef>
                <a:spcPct val="0"/>
              </a:spcBef>
              <a:spcAft>
                <a:spcPct val="0"/>
              </a:spcAft>
              <a:defRPr sz="2400">
                <a:solidFill>
                  <a:schemeClr val="tx1"/>
                </a:solidFill>
                <a:latin typeface="Times New Roman" pitchFamily="18" charset="0"/>
              </a:defRPr>
            </a:lvl7pPr>
            <a:lvl8pPr marL="3790950" indent="-484188" defTabSz="968375" fontAlgn="base">
              <a:spcBef>
                <a:spcPct val="0"/>
              </a:spcBef>
              <a:spcAft>
                <a:spcPct val="0"/>
              </a:spcAft>
              <a:defRPr sz="2400">
                <a:solidFill>
                  <a:schemeClr val="tx1"/>
                </a:solidFill>
                <a:latin typeface="Times New Roman" pitchFamily="18" charset="0"/>
              </a:defRPr>
            </a:lvl8pPr>
            <a:lvl9pPr marL="4248150" indent="-484188" defTabSz="968375" fontAlgn="base">
              <a:spcBef>
                <a:spcPct val="0"/>
              </a:spcBef>
              <a:spcAft>
                <a:spcPct val="0"/>
              </a:spcAft>
              <a:defRPr sz="2400">
                <a:solidFill>
                  <a:schemeClr val="tx1"/>
                </a:solidFill>
                <a:latin typeface="Times New Roman" pitchFamily="18" charset="0"/>
              </a:defRPr>
            </a:lvl9pPr>
          </a:lstStyle>
          <a:p>
            <a:pPr algn="ctr"/>
            <a:r>
              <a:rPr lang="en-US" sz="3600" b="1" u="sng" dirty="0">
                <a:solidFill>
                  <a:schemeClr val="accent1">
                    <a:lumMod val="50000"/>
                  </a:schemeClr>
                </a:solidFill>
                <a:latin typeface="+mn-lt"/>
              </a:rPr>
              <a:t>SAHIL KENIL GALA</a:t>
            </a:r>
            <a:r>
              <a:rPr lang="en-US" sz="3200" baseline="30000" dirty="0">
                <a:solidFill>
                  <a:schemeClr val="accent1">
                    <a:lumMod val="50000"/>
                  </a:schemeClr>
                </a:solidFill>
                <a:latin typeface="+mn-lt"/>
              </a:rPr>
              <a:t>,</a:t>
            </a:r>
            <a:endParaRPr lang="en-US" sz="3200" i="1" baseline="30000" dirty="0">
              <a:solidFill>
                <a:schemeClr val="accent1">
                  <a:lumMod val="50000"/>
                </a:schemeClr>
              </a:solidFill>
              <a:latin typeface="+mn-lt"/>
            </a:endParaRPr>
          </a:p>
          <a:p>
            <a:pPr algn="ctr"/>
            <a:endParaRPr lang="en-GB" baseline="30000" dirty="0">
              <a:solidFill>
                <a:schemeClr val="accent1">
                  <a:lumMod val="50000"/>
                </a:schemeClr>
              </a:solidFill>
              <a:latin typeface="+mn-lt"/>
            </a:endParaRPr>
          </a:p>
          <a:p>
            <a:pPr marL="0" indent="0" algn="ctr"/>
            <a:r>
              <a:rPr lang="en-GB" sz="2800" i="1" dirty="0">
                <a:solidFill>
                  <a:schemeClr val="accent1">
                    <a:lumMod val="50000"/>
                  </a:schemeClr>
                </a:solidFill>
                <a:latin typeface="Cambria" panose="02040503050406030204" pitchFamily="18" charset="0"/>
              </a:rPr>
              <a:t>DEPARTMENT OF MECHANICAL ENGINEERING, IIT KANPUR</a:t>
            </a:r>
          </a:p>
          <a:p>
            <a:pPr marL="0" indent="0" algn="ctr"/>
            <a:r>
              <a:rPr lang="en-US" sz="2800" b="1" u="sng" dirty="0">
                <a:solidFill>
                  <a:schemeClr val="accent1">
                    <a:lumMod val="50000"/>
                  </a:schemeClr>
                </a:solidFill>
                <a:latin typeface="+mn-lt"/>
              </a:rPr>
              <a:t>RAM  JEE SHARMA</a:t>
            </a:r>
          </a:p>
          <a:p>
            <a:pPr marL="0" indent="0" algn="ctr"/>
            <a:r>
              <a:rPr lang="en-US" sz="2800" i="1" baseline="30000" dirty="0">
                <a:solidFill>
                  <a:schemeClr val="accent1">
                    <a:lumMod val="50000"/>
                  </a:schemeClr>
                </a:solidFill>
                <a:latin typeface="+mn-lt"/>
              </a:rPr>
              <a:t> </a:t>
            </a:r>
            <a:r>
              <a:rPr lang="en-GB" sz="2800" i="1" dirty="0">
                <a:solidFill>
                  <a:schemeClr val="accent1">
                    <a:lumMod val="50000"/>
                  </a:schemeClr>
                </a:solidFill>
                <a:latin typeface="Cambria" panose="02040503050406030204" pitchFamily="18" charset="0"/>
              </a:rPr>
              <a:t>DEPARTMENT OF MECHANICAL ENGINEERING, IIEST SHIBPUR</a:t>
            </a:r>
          </a:p>
          <a:p>
            <a:pPr marL="0" indent="0" algn="ctr"/>
            <a:endParaRPr lang="en-US" sz="2800" i="1" baseline="30000" dirty="0">
              <a:solidFill>
                <a:schemeClr val="accent1">
                  <a:lumMod val="50000"/>
                </a:schemeClr>
              </a:solidFill>
              <a:latin typeface="+mn-lt"/>
            </a:endParaRPr>
          </a:p>
          <a:p>
            <a:pPr marL="0" indent="0" algn="ctr"/>
            <a:endParaRPr lang="en-GB" sz="2800" dirty="0">
              <a:solidFill>
                <a:schemeClr val="accent1">
                  <a:lumMod val="50000"/>
                </a:schemeClr>
              </a:solidFill>
              <a:latin typeface="+mn-lt"/>
            </a:endParaRPr>
          </a:p>
        </p:txBody>
      </p:sp>
      <p:sp>
        <p:nvSpPr>
          <p:cNvPr id="7" name="TextBox 6"/>
          <p:cNvSpPr txBox="1"/>
          <p:nvPr/>
        </p:nvSpPr>
        <p:spPr>
          <a:xfrm>
            <a:off x="1085765" y="5573876"/>
            <a:ext cx="28143223" cy="537464"/>
          </a:xfrm>
          <a:prstGeom prst="rect">
            <a:avLst/>
          </a:prstGeom>
          <a:noFill/>
          <a:ln>
            <a:noFill/>
          </a:ln>
        </p:spPr>
        <p:txBody>
          <a:bodyPr wrap="square" lIns="87767" tIns="43883" rIns="87767" bIns="43883" rtlCol="0">
            <a:spAutoFit/>
          </a:bodyPr>
          <a:lstStyle/>
          <a:p>
            <a:pPr algn="ctr">
              <a:lnSpc>
                <a:spcPts val="3455"/>
              </a:lnSpc>
              <a:spcAft>
                <a:spcPts val="518"/>
              </a:spcAft>
              <a:buClr>
                <a:srgbClr val="FF6238"/>
              </a:buClr>
            </a:pPr>
            <a:endParaRPr lang="en-US" sz="3500" b="1" dirty="0">
              <a:solidFill>
                <a:srgbClr val="000099"/>
              </a:solidFill>
              <a:latin typeface="Cambria" panose="02040503050406030204" pitchFamily="18" charset="0"/>
            </a:endParaRPr>
          </a:p>
        </p:txBody>
      </p:sp>
      <p:cxnSp>
        <p:nvCxnSpPr>
          <p:cNvPr id="11" name="Straight Connector 10"/>
          <p:cNvCxnSpPr/>
          <p:nvPr/>
        </p:nvCxnSpPr>
        <p:spPr bwMode="auto">
          <a:xfrm>
            <a:off x="1091882" y="5906048"/>
            <a:ext cx="27992010" cy="0"/>
          </a:xfrm>
          <a:prstGeom prst="line">
            <a:avLst/>
          </a:prstGeom>
          <a:solidFill>
            <a:schemeClr val="accent1"/>
          </a:solidFill>
          <a:ln w="38100" cap="flat" cmpd="sng" algn="ctr">
            <a:solidFill>
              <a:srgbClr val="000099">
                <a:alpha val="50196"/>
              </a:srgbClr>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Rectangle 12"/>
          <p:cNvSpPr/>
          <p:nvPr/>
        </p:nvSpPr>
        <p:spPr>
          <a:xfrm>
            <a:off x="12270164" y="5229137"/>
            <a:ext cx="5109092" cy="646331"/>
          </a:xfrm>
          <a:prstGeom prst="rect">
            <a:avLst/>
          </a:prstGeom>
          <a:noFill/>
        </p:spPr>
        <p:txBody>
          <a:bodyPr wrap="none">
            <a:spAutoFit/>
          </a:bodyPr>
          <a:lstStyle/>
          <a:p>
            <a:pPr algn="ctr"/>
            <a:r>
              <a:rPr lang="en-US" sz="3600" b="1" i="1" dirty="0">
                <a:solidFill>
                  <a:srgbClr val="00B050"/>
                </a:solidFill>
                <a:latin typeface="+mn-lt"/>
              </a:rPr>
              <a:t>Objectives of the work</a:t>
            </a:r>
          </a:p>
        </p:txBody>
      </p:sp>
      <p:cxnSp>
        <p:nvCxnSpPr>
          <p:cNvPr id="770" name="Straight Connector 769"/>
          <p:cNvCxnSpPr/>
          <p:nvPr/>
        </p:nvCxnSpPr>
        <p:spPr bwMode="auto">
          <a:xfrm>
            <a:off x="1314260" y="11094894"/>
            <a:ext cx="13441680" cy="0"/>
          </a:xfrm>
          <a:prstGeom prst="line">
            <a:avLst/>
          </a:prstGeom>
          <a:solidFill>
            <a:schemeClr val="accent1"/>
          </a:solidFill>
          <a:ln w="38100" cap="flat" cmpd="sng" algn="ctr">
            <a:solidFill>
              <a:srgbClr val="000099">
                <a:alpha val="50196"/>
              </a:srgbClr>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71" name="Rectangle 770"/>
          <p:cNvSpPr/>
          <p:nvPr/>
        </p:nvSpPr>
        <p:spPr>
          <a:xfrm>
            <a:off x="6356630" y="10324872"/>
            <a:ext cx="2467343" cy="646331"/>
          </a:xfrm>
          <a:prstGeom prst="rect">
            <a:avLst/>
          </a:prstGeom>
          <a:noFill/>
        </p:spPr>
        <p:txBody>
          <a:bodyPr wrap="none">
            <a:spAutoFit/>
          </a:bodyPr>
          <a:lstStyle/>
          <a:p>
            <a:pPr algn="ctr"/>
            <a:r>
              <a:rPr lang="en-US" sz="3600" b="1" i="1" dirty="0">
                <a:solidFill>
                  <a:srgbClr val="00B050"/>
                </a:solidFill>
                <a:latin typeface="Arial" panose="020B0604020202020204" pitchFamily="34" charset="0"/>
                <a:cs typeface="Arial" panose="020B0604020202020204" pitchFamily="34" charset="0"/>
              </a:rPr>
              <a:t>Apparatus</a:t>
            </a:r>
            <a:endParaRPr lang="en-US" sz="3600" i="1" dirty="0">
              <a:solidFill>
                <a:srgbClr val="00B050"/>
              </a:solidFill>
              <a:latin typeface="Arial" panose="020B0604020202020204" pitchFamily="34" charset="0"/>
              <a:cs typeface="Arial" panose="020B0604020202020204" pitchFamily="34" charset="0"/>
            </a:endParaRPr>
          </a:p>
        </p:txBody>
      </p:sp>
      <p:cxnSp>
        <p:nvCxnSpPr>
          <p:cNvPr id="773" name="Straight Connector 772"/>
          <p:cNvCxnSpPr/>
          <p:nvPr/>
        </p:nvCxnSpPr>
        <p:spPr bwMode="auto">
          <a:xfrm>
            <a:off x="14822457" y="11094894"/>
            <a:ext cx="14630400" cy="0"/>
          </a:xfrm>
          <a:prstGeom prst="line">
            <a:avLst/>
          </a:prstGeom>
          <a:solidFill>
            <a:schemeClr val="accent1"/>
          </a:solidFill>
          <a:ln w="38100" cap="flat" cmpd="sng" algn="ctr">
            <a:solidFill>
              <a:srgbClr val="000099">
                <a:alpha val="50196"/>
              </a:srgbClr>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78" name="Rectangle 777"/>
          <p:cNvSpPr/>
          <p:nvPr/>
        </p:nvSpPr>
        <p:spPr>
          <a:xfrm>
            <a:off x="5858897" y="17601740"/>
            <a:ext cx="3462807" cy="708977"/>
          </a:xfrm>
          <a:prstGeom prst="rect">
            <a:avLst/>
          </a:prstGeom>
          <a:noFill/>
        </p:spPr>
        <p:txBody>
          <a:bodyPr wrap="none" bIns="46800" anchor="ctr">
            <a:spAutoFit/>
          </a:bodyPr>
          <a:lstStyle/>
          <a:p>
            <a:pPr algn="ctr"/>
            <a:r>
              <a:rPr lang="en-US" sz="4000" b="1" i="1" dirty="0">
                <a:solidFill>
                  <a:srgbClr val="00B050"/>
                </a:solidFill>
                <a:latin typeface="Arial" panose="020B0604020202020204" pitchFamily="34" charset="0"/>
                <a:cs typeface="Arial" panose="020B0604020202020204" pitchFamily="34" charset="0"/>
              </a:rPr>
              <a:t>Observations</a:t>
            </a:r>
            <a:endParaRPr lang="en-US" sz="4000" i="1" dirty="0">
              <a:solidFill>
                <a:srgbClr val="00B050"/>
              </a:solidFill>
              <a:latin typeface="Arial" panose="020B0604020202020204" pitchFamily="34" charset="0"/>
              <a:cs typeface="Arial" panose="020B0604020202020204" pitchFamily="34" charset="0"/>
            </a:endParaRPr>
          </a:p>
        </p:txBody>
      </p:sp>
      <p:sp>
        <p:nvSpPr>
          <p:cNvPr id="47" name="Rectangle 46"/>
          <p:cNvSpPr/>
          <p:nvPr/>
        </p:nvSpPr>
        <p:spPr>
          <a:xfrm>
            <a:off x="17521353" y="10141953"/>
            <a:ext cx="9366667" cy="1200329"/>
          </a:xfrm>
          <a:prstGeom prst="rect">
            <a:avLst/>
          </a:prstGeom>
        </p:spPr>
        <p:txBody>
          <a:bodyPr wrap="none">
            <a:spAutoFit/>
          </a:bodyPr>
          <a:lstStyle/>
          <a:p>
            <a:pPr>
              <a:buClr>
                <a:srgbClr val="FF6238"/>
              </a:buClr>
            </a:pPr>
            <a:r>
              <a:rPr lang="en-US" sz="3600" b="1" dirty="0">
                <a:solidFill>
                  <a:srgbClr val="00B050"/>
                </a:solidFill>
                <a:latin typeface="Arial" panose="020B0604020202020204" pitchFamily="34" charset="0"/>
                <a:cs typeface="Arial" panose="020B0604020202020204" pitchFamily="34" charset="0"/>
              </a:rPr>
              <a:t> </a:t>
            </a:r>
            <a:r>
              <a:rPr lang="en-US" sz="3600" b="1" i="1" dirty="0">
                <a:solidFill>
                  <a:srgbClr val="00B050"/>
                </a:solidFill>
                <a:latin typeface="Arial" panose="020B0604020202020204" pitchFamily="34" charset="0"/>
                <a:cs typeface="Arial" panose="020B0604020202020204" pitchFamily="34" charset="0"/>
              </a:rPr>
              <a:t>Edge detection images- drop experiment </a:t>
            </a:r>
          </a:p>
          <a:p>
            <a:pPr>
              <a:buClr>
                <a:srgbClr val="FF6238"/>
              </a:buClr>
            </a:pPr>
            <a:endParaRPr lang="en-US" sz="3600" b="1" i="1" dirty="0">
              <a:solidFill>
                <a:srgbClr val="00B050"/>
              </a:solidFill>
              <a:latin typeface="Arial" panose="020B0604020202020204" pitchFamily="34" charset="0"/>
              <a:cs typeface="Arial" panose="020B0604020202020204" pitchFamily="34" charset="0"/>
            </a:endParaRPr>
          </a:p>
        </p:txBody>
      </p:sp>
      <p:cxnSp>
        <p:nvCxnSpPr>
          <p:cNvPr id="851" name="Straight Connector 850"/>
          <p:cNvCxnSpPr/>
          <p:nvPr/>
        </p:nvCxnSpPr>
        <p:spPr bwMode="auto">
          <a:xfrm>
            <a:off x="920432" y="41199594"/>
            <a:ext cx="28437840" cy="0"/>
          </a:xfrm>
          <a:prstGeom prst="line">
            <a:avLst/>
          </a:prstGeom>
          <a:solidFill>
            <a:schemeClr val="accent1"/>
          </a:solidFill>
          <a:ln w="38100" cap="flat" cmpd="sng" algn="ctr">
            <a:solidFill>
              <a:srgbClr val="000099">
                <a:alpha val="50196"/>
              </a:srgbClr>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52" name="Rectangle 851"/>
          <p:cNvSpPr/>
          <p:nvPr/>
        </p:nvSpPr>
        <p:spPr>
          <a:xfrm>
            <a:off x="19212049" y="26560053"/>
            <a:ext cx="3702297" cy="708977"/>
          </a:xfrm>
          <a:prstGeom prst="rect">
            <a:avLst/>
          </a:prstGeom>
          <a:noFill/>
        </p:spPr>
        <p:txBody>
          <a:bodyPr wrap="none" bIns="46800" anchor="ctr">
            <a:spAutoFit/>
          </a:bodyPr>
          <a:lstStyle/>
          <a:p>
            <a:pPr indent="438835" algn="ctr">
              <a:spcAft>
                <a:spcPts val="768"/>
              </a:spcAft>
            </a:pPr>
            <a:r>
              <a:rPr lang="en-US" sz="4000" b="1" i="1" dirty="0">
                <a:solidFill>
                  <a:srgbClr val="00B050"/>
                </a:solidFill>
                <a:latin typeface="Arial" panose="020B0604020202020204" pitchFamily="34" charset="0"/>
                <a:ea typeface="Calibri" panose="020F0502020204030204" pitchFamily="34" charset="0"/>
                <a:cs typeface="Arial" panose="020B0604020202020204" pitchFamily="34" charset="0"/>
              </a:rPr>
              <a:t>Conclusions</a:t>
            </a:r>
          </a:p>
        </p:txBody>
      </p:sp>
      <p:sp>
        <p:nvSpPr>
          <p:cNvPr id="98" name="Rectangle 97"/>
          <p:cNvSpPr/>
          <p:nvPr/>
        </p:nvSpPr>
        <p:spPr>
          <a:xfrm>
            <a:off x="3415887" y="32050562"/>
            <a:ext cx="9238426" cy="646331"/>
          </a:xfrm>
          <a:prstGeom prst="rect">
            <a:avLst/>
          </a:prstGeom>
        </p:spPr>
        <p:txBody>
          <a:bodyPr wrap="none">
            <a:spAutoFit/>
          </a:bodyPr>
          <a:lstStyle/>
          <a:p>
            <a:pPr>
              <a:buClr>
                <a:srgbClr val="FF6238"/>
              </a:buClr>
            </a:pPr>
            <a:r>
              <a:rPr lang="en-US" sz="3600" b="1" i="1" dirty="0">
                <a:solidFill>
                  <a:srgbClr val="00B050"/>
                </a:solidFill>
                <a:latin typeface="Arial" panose="020B0604020202020204" pitchFamily="34" charset="0"/>
                <a:cs typeface="Arial" panose="020B0604020202020204" pitchFamily="34" charset="0"/>
              </a:rPr>
              <a:t>Edge detection images- drop experiment </a:t>
            </a:r>
          </a:p>
        </p:txBody>
      </p:sp>
      <p:cxnSp>
        <p:nvCxnSpPr>
          <p:cNvPr id="100" name="Straight Connector 99"/>
          <p:cNvCxnSpPr/>
          <p:nvPr/>
        </p:nvCxnSpPr>
        <p:spPr bwMode="auto">
          <a:xfrm flipV="1">
            <a:off x="14791245" y="27316942"/>
            <a:ext cx="14630400" cy="32611"/>
          </a:xfrm>
          <a:prstGeom prst="line">
            <a:avLst/>
          </a:prstGeom>
          <a:solidFill>
            <a:schemeClr val="accent1"/>
          </a:solidFill>
          <a:ln w="38100" cap="flat" cmpd="sng" algn="ctr">
            <a:solidFill>
              <a:srgbClr val="000099">
                <a:alpha val="50196"/>
              </a:srgbClr>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7567" y="397296"/>
            <a:ext cx="4253639" cy="4050204"/>
          </a:xfrm>
          <a:prstGeom prst="rect">
            <a:avLst/>
          </a:prstGeom>
        </p:spPr>
      </p:pic>
      <p:sp>
        <p:nvSpPr>
          <p:cNvPr id="31" name="Rectangle 30"/>
          <p:cNvSpPr/>
          <p:nvPr/>
        </p:nvSpPr>
        <p:spPr>
          <a:xfrm>
            <a:off x="1091882" y="6422212"/>
            <a:ext cx="20522565" cy="584775"/>
          </a:xfrm>
          <a:prstGeom prst="rect">
            <a:avLst/>
          </a:prstGeom>
        </p:spPr>
        <p:txBody>
          <a:bodyPr wrap="square">
            <a:spAutoFit/>
          </a:bodyPr>
          <a:lstStyle/>
          <a:p>
            <a:pPr algn="just"/>
            <a:r>
              <a:rPr lang="en-US" sz="3200" dirty="0">
                <a:latin typeface="Cambria" panose="02040503050406030204" pitchFamily="18" charset="0"/>
                <a:ea typeface="Calibri" panose="020F0502020204030204" pitchFamily="34" charset="0"/>
              </a:rPr>
              <a:t>	</a:t>
            </a:r>
            <a:r>
              <a:rPr lang="en-US" sz="3200" b="1" dirty="0">
                <a:latin typeface="Cambria" panose="02040503050406030204" pitchFamily="18" charset="0"/>
                <a:ea typeface="Calibri" panose="020F0502020204030204" pitchFamily="34" charset="0"/>
              </a:rPr>
              <a:t>	</a:t>
            </a:r>
            <a:endParaRPr lang="en-US" sz="2800" b="1" dirty="0">
              <a:latin typeface="Cambria" panose="02040503050406030204" pitchFamily="18" charset="0"/>
            </a:endParaRPr>
          </a:p>
        </p:txBody>
      </p:sp>
      <p:sp>
        <p:nvSpPr>
          <p:cNvPr id="189" name="Flowchart: Process 188">
            <a:extLst>
              <a:ext uri="{FF2B5EF4-FFF2-40B4-BE49-F238E27FC236}">
                <a16:creationId xmlns:a16="http://schemas.microsoft.com/office/drawing/2014/main" id="{A9E8E9C3-9CFC-AB74-9B9B-81B0F954B8E6}"/>
              </a:ext>
            </a:extLst>
          </p:cNvPr>
          <p:cNvSpPr/>
          <p:nvPr/>
        </p:nvSpPr>
        <p:spPr>
          <a:xfrm>
            <a:off x="2892107" y="23917434"/>
            <a:ext cx="6120765" cy="1080135"/>
          </a:xfrm>
          <a:prstGeom prst="flowChartProcess">
            <a:avLst/>
          </a:prstGeom>
          <a:ln w="28575">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800" b="1" dirty="0">
              <a:solidFill>
                <a:schemeClr val="accent1"/>
              </a:solidFill>
              <a:latin typeface="Arial" panose="020B0604020202020204" pitchFamily="34" charset="0"/>
              <a:cs typeface="Arial" panose="020B0604020202020204" pitchFamily="34" charset="0"/>
            </a:endParaRPr>
          </a:p>
          <a:p>
            <a:endParaRPr lang="hi-IN" sz="2800" dirty="0">
              <a:latin typeface="Arial" panose="020B0604020202020204" pitchFamily="34" charset="0"/>
            </a:endParaRPr>
          </a:p>
        </p:txBody>
      </p:sp>
      <p:sp>
        <p:nvSpPr>
          <p:cNvPr id="190" name="Flowchart: Process 189">
            <a:extLst>
              <a:ext uri="{FF2B5EF4-FFF2-40B4-BE49-F238E27FC236}">
                <a16:creationId xmlns:a16="http://schemas.microsoft.com/office/drawing/2014/main" id="{A9E8E9C3-9CFC-AB74-9B9B-81B0F954B8E6}"/>
              </a:ext>
            </a:extLst>
          </p:cNvPr>
          <p:cNvSpPr/>
          <p:nvPr/>
        </p:nvSpPr>
        <p:spPr>
          <a:xfrm>
            <a:off x="10813097" y="23917434"/>
            <a:ext cx="3240405" cy="1080135"/>
          </a:xfrm>
          <a:prstGeom prst="flowChartProcess">
            <a:avLst/>
          </a:prstGeom>
          <a:ln w="28575">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800" b="1" dirty="0">
              <a:solidFill>
                <a:schemeClr val="accent1"/>
              </a:solidFill>
              <a:latin typeface="Arial" panose="020B0604020202020204" pitchFamily="34" charset="0"/>
              <a:cs typeface="Arial" panose="020B0604020202020204" pitchFamily="34" charset="0"/>
            </a:endParaRPr>
          </a:p>
          <a:p>
            <a:endParaRPr lang="hi-IN" sz="2800" dirty="0">
              <a:latin typeface="Arial" panose="020B0604020202020204" pitchFamily="34" charset="0"/>
            </a:endParaRPr>
          </a:p>
        </p:txBody>
      </p:sp>
      <p:cxnSp>
        <p:nvCxnSpPr>
          <p:cNvPr id="196" name="Straight Connector 195"/>
          <p:cNvCxnSpPr/>
          <p:nvPr/>
        </p:nvCxnSpPr>
        <p:spPr bwMode="auto">
          <a:xfrm>
            <a:off x="1185908" y="32797174"/>
            <a:ext cx="13510486" cy="61526"/>
          </a:xfrm>
          <a:prstGeom prst="line">
            <a:avLst/>
          </a:prstGeom>
          <a:solidFill>
            <a:schemeClr val="accent1"/>
          </a:solidFill>
          <a:ln w="38100" cap="flat" cmpd="sng" algn="ctr">
            <a:solidFill>
              <a:srgbClr val="000099">
                <a:alpha val="50196"/>
              </a:srgbClr>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4992" name="Rectangle 84991"/>
          <p:cNvSpPr/>
          <p:nvPr/>
        </p:nvSpPr>
        <p:spPr>
          <a:xfrm>
            <a:off x="2172017" y="40133253"/>
            <a:ext cx="13321665" cy="658835"/>
          </a:xfrm>
          <a:prstGeom prst="rect">
            <a:avLst/>
          </a:prstGeom>
        </p:spPr>
        <p:txBody>
          <a:bodyPr wrap="square">
            <a:spAutoFit/>
          </a:bodyPr>
          <a:lstStyle/>
          <a:p>
            <a:pPr algn="just">
              <a:lnSpc>
                <a:spcPct val="150000"/>
              </a:lnSpc>
            </a:pPr>
            <a:r>
              <a:rPr lang="en-IN" sz="2800" b="1" dirty="0">
                <a:solidFill>
                  <a:srgbClr val="000099"/>
                </a:solidFill>
                <a:latin typeface="Arial" panose="020B0604020202020204" pitchFamily="34" charset="0"/>
                <a:cs typeface="Arial" panose="020B0604020202020204" pitchFamily="34" charset="0"/>
              </a:rPr>
              <a:t>Dropping sugar solution mixed with </a:t>
            </a:r>
            <a:r>
              <a:rPr lang="en-IN" sz="2800" b="1" dirty="0" err="1">
                <a:solidFill>
                  <a:srgbClr val="000099"/>
                </a:solidFill>
                <a:latin typeface="Arial" panose="020B0604020202020204" pitchFamily="34" charset="0"/>
                <a:cs typeface="Arial" panose="020B0604020202020204" pitchFamily="34" charset="0"/>
              </a:rPr>
              <a:t>tartazine</a:t>
            </a:r>
            <a:r>
              <a:rPr lang="en-IN" sz="2800" b="1" dirty="0">
                <a:solidFill>
                  <a:srgbClr val="000099"/>
                </a:solidFill>
                <a:latin typeface="Arial" panose="020B0604020202020204" pitchFamily="34" charset="0"/>
                <a:cs typeface="Arial" panose="020B0604020202020204" pitchFamily="34" charset="0"/>
              </a:rPr>
              <a:t> dye on glycerine </a:t>
            </a:r>
          </a:p>
        </p:txBody>
      </p:sp>
      <p:sp>
        <p:nvSpPr>
          <p:cNvPr id="85019" name="Rectangle 85018"/>
          <p:cNvSpPr/>
          <p:nvPr/>
        </p:nvSpPr>
        <p:spPr>
          <a:xfrm>
            <a:off x="16859960" y="16981450"/>
            <a:ext cx="14772005" cy="739754"/>
          </a:xfrm>
          <a:prstGeom prst="rect">
            <a:avLst/>
          </a:prstGeom>
        </p:spPr>
        <p:txBody>
          <a:bodyPr wrap="square">
            <a:spAutoFit/>
          </a:bodyPr>
          <a:lstStyle/>
          <a:p>
            <a:pPr algn="just">
              <a:lnSpc>
                <a:spcPct val="150000"/>
              </a:lnSpc>
            </a:pPr>
            <a:r>
              <a:rPr lang="en-IN" sz="3200" b="1" dirty="0">
                <a:solidFill>
                  <a:srgbClr val="000099"/>
                </a:solidFill>
                <a:latin typeface="Arial" panose="020B0604020202020204" pitchFamily="34" charset="0"/>
                <a:cs typeface="Arial" panose="020B0604020202020204" pitchFamily="34" charset="0"/>
              </a:rPr>
              <a:t>Dropping </a:t>
            </a:r>
            <a:r>
              <a:rPr lang="en-IN" sz="3200" b="1" dirty="0" err="1">
                <a:solidFill>
                  <a:srgbClr val="000099"/>
                </a:solidFill>
                <a:latin typeface="Arial" panose="020B0604020202020204" pitchFamily="34" charset="0"/>
                <a:cs typeface="Arial" panose="020B0604020202020204" pitchFamily="34" charset="0"/>
              </a:rPr>
              <a:t>Kcl</a:t>
            </a:r>
            <a:r>
              <a:rPr lang="en-IN" sz="3200" b="1" dirty="0">
                <a:solidFill>
                  <a:srgbClr val="000099"/>
                </a:solidFill>
                <a:latin typeface="Arial" panose="020B0604020202020204" pitchFamily="34" charset="0"/>
                <a:cs typeface="Arial" panose="020B0604020202020204" pitchFamily="34" charset="0"/>
              </a:rPr>
              <a:t> solution with KMno4 dye on a paper cloth. </a:t>
            </a:r>
          </a:p>
        </p:txBody>
      </p:sp>
      <p:cxnSp>
        <p:nvCxnSpPr>
          <p:cNvPr id="230" name="Straight Connector 229"/>
          <p:cNvCxnSpPr/>
          <p:nvPr/>
        </p:nvCxnSpPr>
        <p:spPr bwMode="auto">
          <a:xfrm>
            <a:off x="14739392" y="18156714"/>
            <a:ext cx="14630400" cy="0"/>
          </a:xfrm>
          <a:prstGeom prst="line">
            <a:avLst/>
          </a:prstGeom>
          <a:solidFill>
            <a:schemeClr val="accent1"/>
          </a:solidFill>
          <a:ln w="38100" cap="flat" cmpd="sng" algn="ctr">
            <a:solidFill>
              <a:srgbClr val="000099">
                <a:alpha val="50196"/>
              </a:srgbClr>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4" name="Rectangle 223"/>
          <p:cNvSpPr/>
          <p:nvPr/>
        </p:nvSpPr>
        <p:spPr>
          <a:xfrm>
            <a:off x="15094490" y="25188586"/>
            <a:ext cx="14190256" cy="1077218"/>
          </a:xfrm>
          <a:prstGeom prst="rect">
            <a:avLst/>
          </a:prstGeom>
        </p:spPr>
        <p:txBody>
          <a:bodyPr wrap="square">
            <a:spAutoFit/>
          </a:bodyPr>
          <a:lstStyle/>
          <a:p>
            <a:pPr algn="just"/>
            <a:r>
              <a:rPr lang="en-US" sz="3200" b="1" dirty="0">
                <a:solidFill>
                  <a:srgbClr val="000099"/>
                </a:solidFill>
                <a:latin typeface="Cambria" panose="02040503050406030204" pitchFamily="18" charset="0"/>
                <a:ea typeface="Calibri" panose="020F0502020204030204" pitchFamily="34" charset="0"/>
              </a:rPr>
              <a:t>Studying viscous fingering using sponge- checking flow of liquid through two dimensional porous media.</a:t>
            </a:r>
          </a:p>
        </p:txBody>
      </p:sp>
      <p:sp>
        <p:nvSpPr>
          <p:cNvPr id="237" name="Title 1">
            <a:extLst>
              <a:ext uri="{FF2B5EF4-FFF2-40B4-BE49-F238E27FC236}">
                <a16:creationId xmlns:a16="http://schemas.microsoft.com/office/drawing/2014/main" id="{3095EE46-D8E8-4CCF-BF36-0E34931D348C}"/>
              </a:ext>
            </a:extLst>
          </p:cNvPr>
          <p:cNvSpPr txBox="1">
            <a:spLocks/>
          </p:cNvSpPr>
          <p:nvPr/>
        </p:nvSpPr>
        <p:spPr>
          <a:xfrm>
            <a:off x="15133636" y="25357614"/>
            <a:ext cx="13321665" cy="720090"/>
          </a:xfrm>
          <a:prstGeom prst="rect">
            <a:avLst/>
          </a:prstGeom>
          <a:noFill/>
        </p:spPr>
        <p:txBody>
          <a:bodyPr>
            <a:noAutofit/>
          </a:bodyPr>
          <a:lstStyle>
            <a:lvl1pPr algn="ctr" defTabSz="3356116" rtl="0" eaLnBrk="1" fontAlgn="base" hangingPunct="1">
              <a:spcBef>
                <a:spcPct val="0"/>
              </a:spcBef>
              <a:spcAft>
                <a:spcPct val="0"/>
              </a:spcAft>
              <a:defRPr sz="14700" b="1">
                <a:solidFill>
                  <a:srgbClr val="072F67"/>
                </a:solidFill>
                <a:latin typeface="+mj-lt"/>
                <a:ea typeface="+mj-ea"/>
                <a:cs typeface="+mj-cs"/>
              </a:defRPr>
            </a:lvl1pPr>
            <a:lvl2pPr algn="ctr" defTabSz="3356116" rtl="0" eaLnBrk="1" fontAlgn="base" hangingPunct="1">
              <a:spcBef>
                <a:spcPct val="0"/>
              </a:spcBef>
              <a:spcAft>
                <a:spcPct val="0"/>
              </a:spcAft>
              <a:defRPr sz="14700" b="1">
                <a:solidFill>
                  <a:srgbClr val="072F67"/>
                </a:solidFill>
                <a:latin typeface="Arial Narrow" pitchFamily="34" charset="0"/>
              </a:defRPr>
            </a:lvl2pPr>
            <a:lvl3pPr algn="ctr" defTabSz="3356116" rtl="0" eaLnBrk="1" fontAlgn="base" hangingPunct="1">
              <a:spcBef>
                <a:spcPct val="0"/>
              </a:spcBef>
              <a:spcAft>
                <a:spcPct val="0"/>
              </a:spcAft>
              <a:defRPr sz="14700" b="1">
                <a:solidFill>
                  <a:srgbClr val="072F67"/>
                </a:solidFill>
                <a:latin typeface="Arial Narrow" pitchFamily="34" charset="0"/>
              </a:defRPr>
            </a:lvl3pPr>
            <a:lvl4pPr algn="ctr" defTabSz="3356116" rtl="0" eaLnBrk="1" fontAlgn="base" hangingPunct="1">
              <a:spcBef>
                <a:spcPct val="0"/>
              </a:spcBef>
              <a:spcAft>
                <a:spcPct val="0"/>
              </a:spcAft>
              <a:defRPr sz="14700" b="1">
                <a:solidFill>
                  <a:srgbClr val="072F67"/>
                </a:solidFill>
                <a:latin typeface="Arial Narrow" pitchFamily="34" charset="0"/>
              </a:defRPr>
            </a:lvl4pPr>
            <a:lvl5pPr algn="ctr" defTabSz="3356116" rtl="0" eaLnBrk="1" fontAlgn="base" hangingPunct="1">
              <a:spcBef>
                <a:spcPct val="0"/>
              </a:spcBef>
              <a:spcAft>
                <a:spcPct val="0"/>
              </a:spcAft>
              <a:defRPr sz="14700" b="1">
                <a:solidFill>
                  <a:srgbClr val="072F67"/>
                </a:solidFill>
                <a:latin typeface="Arial Narrow" pitchFamily="34" charset="0"/>
              </a:defRPr>
            </a:lvl5pPr>
            <a:lvl6pPr marL="414655" algn="ctr" defTabSz="3356116" rtl="0" eaLnBrk="1" fontAlgn="base" hangingPunct="1">
              <a:spcBef>
                <a:spcPct val="0"/>
              </a:spcBef>
              <a:spcAft>
                <a:spcPct val="0"/>
              </a:spcAft>
              <a:defRPr sz="14700" b="1">
                <a:solidFill>
                  <a:srgbClr val="072F67"/>
                </a:solidFill>
                <a:latin typeface="Arial Narrow" pitchFamily="34" charset="0"/>
              </a:defRPr>
            </a:lvl6pPr>
            <a:lvl7pPr marL="829310" algn="ctr" defTabSz="3356116" rtl="0" eaLnBrk="1" fontAlgn="base" hangingPunct="1">
              <a:spcBef>
                <a:spcPct val="0"/>
              </a:spcBef>
              <a:spcAft>
                <a:spcPct val="0"/>
              </a:spcAft>
              <a:defRPr sz="14700" b="1">
                <a:solidFill>
                  <a:srgbClr val="072F67"/>
                </a:solidFill>
                <a:latin typeface="Arial Narrow" pitchFamily="34" charset="0"/>
              </a:defRPr>
            </a:lvl7pPr>
            <a:lvl8pPr marL="1243965" algn="ctr" defTabSz="3356116" rtl="0" eaLnBrk="1" fontAlgn="base" hangingPunct="1">
              <a:spcBef>
                <a:spcPct val="0"/>
              </a:spcBef>
              <a:spcAft>
                <a:spcPct val="0"/>
              </a:spcAft>
              <a:defRPr sz="14700" b="1">
                <a:solidFill>
                  <a:srgbClr val="072F67"/>
                </a:solidFill>
                <a:latin typeface="Arial Narrow" pitchFamily="34" charset="0"/>
              </a:defRPr>
            </a:lvl8pPr>
            <a:lvl9pPr marL="1658621" algn="ctr" defTabSz="3356116" rtl="0" eaLnBrk="1" fontAlgn="base" hangingPunct="1">
              <a:spcBef>
                <a:spcPct val="0"/>
              </a:spcBef>
              <a:spcAft>
                <a:spcPct val="0"/>
              </a:spcAft>
              <a:defRPr sz="14700" b="1">
                <a:solidFill>
                  <a:srgbClr val="072F67"/>
                </a:solidFill>
                <a:latin typeface="Arial Narrow" pitchFamily="34" charset="0"/>
              </a:defRPr>
            </a:lvl9pPr>
          </a:lstStyle>
          <a:p>
            <a:pPr algn="l"/>
            <a:endParaRPr lang="en-US" sz="3600" i="1" kern="0" dirty="0">
              <a:solidFill>
                <a:srgbClr val="00B050"/>
              </a:solidFill>
              <a:latin typeface="Arial" panose="020B0604020202020204" pitchFamily="34" charset="0"/>
              <a:ea typeface="ＭＳ Ｐゴシック" panose="020B0600070205080204" pitchFamily="34" charset="-128"/>
              <a:cs typeface="Arial" panose="020B0604020202020204" pitchFamily="34" charset="0"/>
            </a:endParaRPr>
          </a:p>
        </p:txBody>
      </p:sp>
      <p:sp>
        <p:nvSpPr>
          <p:cNvPr id="228" name="Rectangle 227"/>
          <p:cNvSpPr/>
          <p:nvPr/>
        </p:nvSpPr>
        <p:spPr>
          <a:xfrm>
            <a:off x="15133636" y="35333836"/>
            <a:ext cx="14089213" cy="6059416"/>
          </a:xfrm>
          <a:prstGeom prst="rect">
            <a:avLst/>
          </a:prstGeom>
        </p:spPr>
        <p:txBody>
          <a:bodyPr wrap="square">
            <a:spAutoFit/>
          </a:bodyPr>
          <a:lstStyle/>
          <a:p>
            <a:pPr marL="342900" lvl="0" indent="-342900">
              <a:lnSpc>
                <a:spcPct val="106000"/>
              </a:lnSpc>
              <a:buFont typeface="Symbol" panose="05050102010706020507" pitchFamily="18" charset="2"/>
              <a:buChar char=""/>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Understanding the wetting behaviour and spreading rates of different chemicals can aid in the development of better surface coatings and adhesives. By selecting chemicals with favourable spreading rates, manufacturers can improve coating quality, enhance adhesion between materials, and optimize processes.</a:t>
            </a:r>
          </a:p>
          <a:p>
            <a:pPr marL="342900" lvl="0" indent="-342900">
              <a:lnSpc>
                <a:spcPct val="106000"/>
              </a:lnSpc>
              <a:spcAft>
                <a:spcPts val="800"/>
              </a:spcAft>
              <a:buFont typeface="Symbol" panose="05050102010706020507" pitchFamily="18" charset="2"/>
              <a:buChar char=""/>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Above Analysis can contribute to the development of new materials, surface treatments, and functional coatings.</a:t>
            </a:r>
          </a:p>
          <a:p>
            <a:pPr marL="342900" lvl="0" indent="-342900">
              <a:lnSpc>
                <a:spcPct val="106000"/>
              </a:lnSpc>
              <a:buFont typeface="Symbol" panose="05050102010706020507" pitchFamily="18" charset="2"/>
              <a:buChar char=""/>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The diffusion of drugs in the human body plays a vital role in their effectiveness. By studying the diffusion of dyes in different liquids, researchers can gain insights into the behaviour of drugs in various bodily fluids, leading to improved drug delivery systems.</a:t>
            </a:r>
          </a:p>
          <a:p>
            <a:pPr marL="342900" lvl="0" indent="-342900">
              <a:lnSpc>
                <a:spcPct val="106000"/>
              </a:lnSpc>
              <a:spcAft>
                <a:spcPts val="800"/>
              </a:spcAft>
              <a:buFont typeface="Symbol" panose="05050102010706020507" pitchFamily="18" charset="2"/>
              <a:buChar char=""/>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The understanding of the spreading rates and behaviour of different chemicals can be applied in chemical engineering processes. It can help optimize processes such as mixing, dispersion, and reaction rates, leading to improved efficiency and product quality.</a:t>
            </a:r>
          </a:p>
          <a:p>
            <a:pPr marL="342900" lvl="0" indent="-342900">
              <a:lnSpc>
                <a:spcPct val="106000"/>
              </a:lnSpc>
              <a:spcAft>
                <a:spcPts val="800"/>
              </a:spcAft>
              <a:buFont typeface="Symbol" panose="05050102010706020507" pitchFamily="18" charset="2"/>
              <a:buChar char=""/>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9" name="Rectangle 228"/>
          <p:cNvSpPr/>
          <p:nvPr/>
        </p:nvSpPr>
        <p:spPr>
          <a:xfrm>
            <a:off x="15493682" y="32477309"/>
            <a:ext cx="13628771" cy="3416320"/>
          </a:xfrm>
          <a:prstGeom prst="rect">
            <a:avLst/>
          </a:prstGeom>
        </p:spPr>
        <p:txBody>
          <a:bodyPr wrap="square">
            <a:spAutoFit/>
          </a:bodyPr>
          <a:lstStyle/>
          <a:p>
            <a:endParaRPr lang="en-US" sz="3600" dirty="0">
              <a:solidFill>
                <a:srgbClr val="000099"/>
              </a:solidFill>
              <a:latin typeface="Arial" panose="020B0604020202020204" pitchFamily="34" charset="0"/>
              <a:cs typeface="Arial" panose="020B0604020202020204" pitchFamily="34" charset="0"/>
            </a:endParaRPr>
          </a:p>
          <a:p>
            <a:pPr algn="just"/>
            <a:r>
              <a:rPr lang="en-IN" sz="3600" b="1" dirty="0">
                <a:solidFill>
                  <a:srgbClr val="000099"/>
                </a:solidFill>
                <a:latin typeface="Arial" panose="020B0604020202020204" pitchFamily="34" charset="0"/>
                <a:cs typeface="Arial" panose="020B0604020202020204" pitchFamily="34" charset="0"/>
              </a:rPr>
              <a:t>	</a:t>
            </a:r>
            <a:r>
              <a:rPr lang="en-IN" sz="3600" b="1" i="1" dirty="0">
                <a:solidFill>
                  <a:schemeClr val="accent1"/>
                </a:solidFill>
                <a:latin typeface="Arial" panose="020B0604020202020204" pitchFamily="34" charset="0"/>
                <a:cs typeface="Arial" panose="020B0604020202020204" pitchFamily="34" charset="0"/>
              </a:rPr>
              <a:t>The conclusions drawn from this experiments can </a:t>
            </a:r>
            <a:r>
              <a:rPr lang="en-IN" sz="3600" b="1" kern="100" dirty="0">
                <a:solidFill>
                  <a:srgbClr val="FF6238"/>
                </a:solidFill>
                <a:effectLst/>
                <a:latin typeface="+mn-lt"/>
                <a:ea typeface="Calibri" panose="020F0502020204030204" pitchFamily="34" charset="0"/>
                <a:cs typeface="Times New Roman" panose="02020603050405020304" pitchFamily="18" charset="0"/>
              </a:rPr>
              <a:t>provide valuable insights into the behaviour of different chemicals on a surface can be used for various real applications, such as:</a:t>
            </a:r>
          </a:p>
          <a:p>
            <a:pPr algn="just"/>
            <a:r>
              <a:rPr lang="en-IN" sz="3600" b="1" i="1" dirty="0">
                <a:solidFill>
                  <a:srgbClr val="FA7351"/>
                </a:solidFill>
                <a:latin typeface="+mn-lt"/>
                <a:cs typeface="Arial" panose="020B0604020202020204" pitchFamily="34" charset="0"/>
              </a:rPr>
              <a:t> </a:t>
            </a:r>
          </a:p>
        </p:txBody>
      </p:sp>
      <p:sp>
        <p:nvSpPr>
          <p:cNvPr id="4" name="Rectangle 3"/>
          <p:cNvSpPr/>
          <p:nvPr/>
        </p:nvSpPr>
        <p:spPr>
          <a:xfrm>
            <a:off x="1420974" y="6081402"/>
            <a:ext cx="27631966" cy="4318170"/>
          </a:xfrm>
          <a:prstGeom prst="rect">
            <a:avLst/>
          </a:prstGeom>
        </p:spPr>
        <p:txBody>
          <a:bodyPr wrap="square">
            <a:spAutoFit/>
          </a:bodyPr>
          <a:lstStyle/>
          <a:p>
            <a:pPr>
              <a:lnSpc>
                <a:spcPct val="107000"/>
              </a:lnSpc>
              <a:spcAft>
                <a:spcPts val="800"/>
              </a:spcAft>
            </a:pPr>
            <a:r>
              <a:rPr lang="en-IN" sz="3600" b="1" kern="100" dirty="0">
                <a:solidFill>
                  <a:srgbClr val="2C363A"/>
                </a:solidFill>
                <a:effectLst/>
                <a:latin typeface="Calibri" panose="020F0502020204030204" pitchFamily="34" charset="0"/>
                <a:ea typeface="Calibri" panose="020F0502020204030204" pitchFamily="34" charset="0"/>
                <a:cs typeface="Calibri" panose="020F0502020204030204" pitchFamily="34" charset="0"/>
              </a:rPr>
              <a:t>When two fluids with different viscosities encounter each other in a porous medium, the interface separating the two destabilises under certain conditions. This arises due to the difference in the mobilities of the species present in both the liquids. Specifically, the interface</a:t>
            </a:r>
            <a:r>
              <a:rPr lang="en-IN" sz="3600" b="1" kern="100" dirty="0">
                <a:solidFill>
                  <a:srgbClr val="2C363A"/>
                </a:solidFill>
                <a:latin typeface="Calibri" panose="020F0502020204030204" pitchFamily="34" charset="0"/>
                <a:ea typeface="Calibri" panose="020F0502020204030204" pitchFamily="34" charset="0"/>
                <a:cs typeface="Calibri" panose="020F0502020204030204" pitchFamily="34" charset="0"/>
              </a:rPr>
              <a:t> </a:t>
            </a:r>
            <a:r>
              <a:rPr lang="en-IN" sz="3600" b="1" kern="100" dirty="0">
                <a:solidFill>
                  <a:srgbClr val="2C363A"/>
                </a:solidFill>
                <a:effectLst/>
                <a:latin typeface="Calibri" panose="020F0502020204030204" pitchFamily="34" charset="0"/>
                <a:ea typeface="Calibri" panose="020F0502020204030204" pitchFamily="34" charset="0"/>
                <a:cs typeface="Calibri" panose="020F0502020204030204" pitchFamily="34" charset="0"/>
              </a:rPr>
              <a:t>destabilises when the injected fluid has a lower viscosity than the fluid</a:t>
            </a:r>
            <a:r>
              <a:rPr lang="en-IN" sz="3600" b="1" kern="100" dirty="0">
                <a:solidFill>
                  <a:srgbClr val="2C363A"/>
                </a:solidFill>
                <a:latin typeface="Calibri" panose="020F0502020204030204" pitchFamily="34" charset="0"/>
                <a:ea typeface="Calibri" panose="020F0502020204030204" pitchFamily="34" charset="0"/>
                <a:cs typeface="Calibri" panose="020F0502020204030204" pitchFamily="34" charset="0"/>
              </a:rPr>
              <a:t> </a:t>
            </a:r>
            <a:r>
              <a:rPr lang="en-IN" sz="3600" b="1" kern="100" dirty="0">
                <a:solidFill>
                  <a:srgbClr val="2C363A"/>
                </a:solidFill>
                <a:effectLst/>
                <a:latin typeface="Calibri" panose="020F0502020204030204" pitchFamily="34" charset="0"/>
                <a:ea typeface="Calibri" panose="020F0502020204030204" pitchFamily="34" charset="0"/>
                <a:cs typeface="Calibri" panose="020F0502020204030204" pitchFamily="34" charset="0"/>
              </a:rPr>
              <a:t>present in the porous medium. This phenomenon known as viscous </a:t>
            </a:r>
            <a:r>
              <a:rPr lang="en-IN" sz="3600" b="1" kern="100" dirty="0" err="1">
                <a:solidFill>
                  <a:srgbClr val="2C363A"/>
                </a:solidFill>
                <a:effectLst/>
                <a:latin typeface="Calibri" panose="020F0502020204030204" pitchFamily="34" charset="0"/>
                <a:ea typeface="Calibri" panose="020F0502020204030204" pitchFamily="34" charset="0"/>
                <a:cs typeface="Calibri" panose="020F0502020204030204" pitchFamily="34" charset="0"/>
              </a:rPr>
              <a:t>fingereing</a:t>
            </a:r>
            <a:r>
              <a:rPr lang="en-IN" sz="3600" b="1" kern="100" dirty="0">
                <a:solidFill>
                  <a:srgbClr val="2C363A"/>
                </a:solidFill>
                <a:latin typeface="Calibri" panose="020F0502020204030204" pitchFamily="34" charset="0"/>
                <a:ea typeface="Calibri" panose="020F0502020204030204" pitchFamily="34" charset="0"/>
                <a:cs typeface="Calibri" panose="020F0502020204030204" pitchFamily="34" charset="0"/>
              </a:rPr>
              <a:t> </a:t>
            </a:r>
            <a:r>
              <a:rPr lang="en-IN" sz="3600" b="1" kern="100" dirty="0">
                <a:solidFill>
                  <a:srgbClr val="2C363A"/>
                </a:solidFill>
                <a:effectLst/>
                <a:latin typeface="Calibri" panose="020F0502020204030204" pitchFamily="34" charset="0"/>
                <a:ea typeface="Calibri" panose="020F0502020204030204" pitchFamily="34" charset="0"/>
                <a:cs typeface="Calibri" panose="020F0502020204030204" pitchFamily="34" charset="0"/>
              </a:rPr>
              <a:t>finds its applications in several engineering disciplines, from oil recovery to ground water sedimentation. In the present study we investigate this phenomenon by injecting a fluid with different viscosities in a porous medium filled with air.</a:t>
            </a:r>
          </a:p>
          <a:p>
            <a:pPr>
              <a:lnSpc>
                <a:spcPct val="107000"/>
              </a:lnSpc>
              <a:spcAft>
                <a:spcPts val="800"/>
              </a:spcAft>
            </a:pPr>
            <a:r>
              <a:rPr lang="en-IN" sz="3600" dirty="0">
                <a:effectLst/>
                <a:latin typeface="Calibri" panose="020F0502020204030204" pitchFamily="34" charset="0"/>
                <a:ea typeface="Calibri" panose="020F0502020204030204" pitchFamily="34" charset="0"/>
                <a:cs typeface="Times New Roman" panose="02020603050405020304" pitchFamily="18" charset="0"/>
              </a:rPr>
              <a:t>The experiment allows for the observation of the chemical-surface interactions. Different chemicals may exhibit varying degrees of interaction with the surface(cotton cloth is used), affecting their spreading behaviour</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36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777" name="Straight Connector 776"/>
          <p:cNvCxnSpPr/>
          <p:nvPr/>
        </p:nvCxnSpPr>
        <p:spPr bwMode="auto">
          <a:xfrm>
            <a:off x="1108710" y="18369447"/>
            <a:ext cx="13716000" cy="0"/>
          </a:xfrm>
          <a:prstGeom prst="line">
            <a:avLst/>
          </a:prstGeom>
          <a:solidFill>
            <a:schemeClr val="accent1"/>
          </a:solidFill>
          <a:ln w="38100" cap="flat" cmpd="sng" algn="ctr">
            <a:solidFill>
              <a:srgbClr val="000099">
                <a:alpha val="50196"/>
              </a:srgbClr>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 name="Straight Connector 80"/>
          <p:cNvCxnSpPr/>
          <p:nvPr/>
        </p:nvCxnSpPr>
        <p:spPr bwMode="auto">
          <a:xfrm flipV="1">
            <a:off x="14773592" y="10955815"/>
            <a:ext cx="0" cy="30243779"/>
          </a:xfrm>
          <a:prstGeom prst="line">
            <a:avLst/>
          </a:prstGeom>
          <a:solidFill>
            <a:schemeClr val="accent1"/>
          </a:solidFill>
          <a:ln w="38100" cap="flat" cmpd="sng" algn="ctr">
            <a:solidFill>
              <a:srgbClr val="000099">
                <a:alpha val="50196"/>
              </a:srgbClr>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Box 9"/>
          <p:cNvSpPr txBox="1"/>
          <p:nvPr/>
        </p:nvSpPr>
        <p:spPr>
          <a:xfrm>
            <a:off x="13484489" y="239242"/>
            <a:ext cx="4178984" cy="830997"/>
          </a:xfrm>
          <a:prstGeom prst="rect">
            <a:avLst/>
          </a:prstGeom>
          <a:solidFill>
            <a:schemeClr val="bg1">
              <a:lumMod val="85000"/>
            </a:schemeClr>
          </a:solidFill>
        </p:spPr>
        <p:txBody>
          <a:bodyPr wrap="square" rtlCol="0">
            <a:spAutoFit/>
          </a:bodyPr>
          <a:lstStyle/>
          <a:p>
            <a:r>
              <a:rPr lang="en-US" sz="4800" b="1" dirty="0">
                <a:solidFill>
                  <a:schemeClr val="tx1">
                    <a:lumMod val="95000"/>
                    <a:lumOff val="5000"/>
                  </a:schemeClr>
                </a:solidFill>
                <a:latin typeface="Arial" panose="020B0604020202020204" pitchFamily="34" charset="0"/>
                <a:cs typeface="Arial" panose="020B0604020202020204" pitchFamily="34" charset="0"/>
              </a:rPr>
              <a:t>SURGE-2023</a:t>
            </a:r>
          </a:p>
        </p:txBody>
      </p:sp>
      <p:sp>
        <p:nvSpPr>
          <p:cNvPr id="2" name="TextBox 1">
            <a:extLst>
              <a:ext uri="{FF2B5EF4-FFF2-40B4-BE49-F238E27FC236}">
                <a16:creationId xmlns:a16="http://schemas.microsoft.com/office/drawing/2014/main" id="{20D1392A-DA66-FE03-4E6A-51CFBF031D28}"/>
              </a:ext>
            </a:extLst>
          </p:cNvPr>
          <p:cNvSpPr txBox="1"/>
          <p:nvPr/>
        </p:nvSpPr>
        <p:spPr>
          <a:xfrm>
            <a:off x="17456900" y="2255991"/>
            <a:ext cx="11069895" cy="3710888"/>
          </a:xfrm>
          <a:prstGeom prst="rect">
            <a:avLst/>
          </a:prstGeom>
          <a:noFill/>
        </p:spPr>
        <p:txBody>
          <a:bodyPr wrap="square" rtlCol="0">
            <a:spAutoFit/>
          </a:bodyPr>
          <a:lstStyle/>
          <a:p>
            <a:r>
              <a:rPr lang="en-US" sz="4000" b="1" u="sng" dirty="0">
                <a:solidFill>
                  <a:schemeClr val="accent1">
                    <a:lumMod val="50000"/>
                  </a:schemeClr>
                </a:solidFill>
                <a:latin typeface="+mn-lt"/>
              </a:rPr>
              <a:t>PROFESSOR SHYAM SUNDAR GOPALKRISHNAN</a:t>
            </a:r>
          </a:p>
          <a:p>
            <a:endParaRPr lang="en-US" sz="4000" b="1" u="sng" dirty="0">
              <a:solidFill>
                <a:schemeClr val="accent1">
                  <a:lumMod val="50000"/>
                </a:schemeClr>
              </a:solidFill>
              <a:latin typeface="+mn-lt"/>
            </a:endParaRPr>
          </a:p>
          <a:p>
            <a:r>
              <a:rPr lang="en-GB" sz="2800" i="1" dirty="0">
                <a:solidFill>
                  <a:schemeClr val="accent1">
                    <a:lumMod val="50000"/>
                  </a:schemeClr>
                </a:solidFill>
                <a:latin typeface="Cambria" panose="02040503050406030204" pitchFamily="18" charset="0"/>
              </a:rPr>
              <a:t>DEPARTMENT OF MECHANICAL ENGINEERING, IIT KANPUR</a:t>
            </a:r>
          </a:p>
          <a:p>
            <a:endParaRPr lang="en-US" sz="2800" b="1" u="sng" dirty="0">
              <a:solidFill>
                <a:schemeClr val="accent1">
                  <a:lumMod val="50000"/>
                </a:schemeClr>
              </a:solidFill>
              <a:latin typeface="+mn-lt"/>
            </a:endParaRPr>
          </a:p>
          <a:p>
            <a:endParaRPr lang="en-US" sz="2800" b="1" u="sng" dirty="0">
              <a:solidFill>
                <a:schemeClr val="accent1">
                  <a:lumMod val="50000"/>
                </a:schemeClr>
              </a:solidFill>
              <a:latin typeface="+mn-lt"/>
            </a:endParaRPr>
          </a:p>
          <a:p>
            <a:endParaRPr lang="en-IN" dirty="0"/>
          </a:p>
        </p:txBody>
      </p:sp>
      <p:pic>
        <p:nvPicPr>
          <p:cNvPr id="23" name="Picture 22">
            <a:extLst>
              <a:ext uri="{FF2B5EF4-FFF2-40B4-BE49-F238E27FC236}">
                <a16:creationId xmlns:a16="http://schemas.microsoft.com/office/drawing/2014/main" id="{147061F5-9C12-DA1F-5B4D-D545D1291341}"/>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57567" y="11800299"/>
            <a:ext cx="5406404" cy="4389560"/>
          </a:xfrm>
          <a:prstGeom prst="rect">
            <a:avLst/>
          </a:prstGeom>
          <a:noFill/>
          <a:ln>
            <a:noFill/>
          </a:ln>
        </p:spPr>
      </p:pic>
      <p:sp>
        <p:nvSpPr>
          <p:cNvPr id="25" name="Rectangle 24">
            <a:extLst>
              <a:ext uri="{FF2B5EF4-FFF2-40B4-BE49-F238E27FC236}">
                <a16:creationId xmlns:a16="http://schemas.microsoft.com/office/drawing/2014/main" id="{C0CF4419-E05D-265E-8847-1E186BE55545}"/>
              </a:ext>
            </a:extLst>
          </p:cNvPr>
          <p:cNvSpPr/>
          <p:nvPr/>
        </p:nvSpPr>
        <p:spPr>
          <a:xfrm>
            <a:off x="7839938" y="11587919"/>
            <a:ext cx="6613613" cy="5543569"/>
          </a:xfrm>
          <a:prstGeom prst="rect">
            <a:avLst/>
          </a:prstGeom>
        </p:spPr>
        <p:txBody>
          <a:bodyPr wrap="square">
            <a:spAutoFit/>
          </a:bodyPr>
          <a:lstStyle/>
          <a:p>
            <a:pPr>
              <a:lnSpc>
                <a:spcPct val="107000"/>
              </a:lnSpc>
              <a:spcAft>
                <a:spcPts val="800"/>
              </a:spcAft>
            </a:pPr>
            <a:r>
              <a:rPr lang="en-IN" sz="3200" kern="100" dirty="0">
                <a:solidFill>
                  <a:srgbClr val="000099"/>
                </a:solidFill>
                <a:effectLst/>
                <a:latin typeface="Calibri" panose="020F0502020204030204" pitchFamily="34" charset="0"/>
                <a:ea typeface="Calibri" panose="020F0502020204030204" pitchFamily="34" charset="0"/>
                <a:cs typeface="Calibri" panose="020F0502020204030204" pitchFamily="34" charset="0"/>
              </a:rPr>
              <a:t>In the present study we have carried out experiments while using a cloth. A white porous cloth acts as a 2 </a:t>
            </a:r>
            <a:r>
              <a:rPr lang="en-IN" sz="3200" kern="100" dirty="0" err="1">
                <a:solidFill>
                  <a:srgbClr val="000099"/>
                </a:solidFill>
                <a:effectLst/>
                <a:latin typeface="Calibri" panose="020F0502020204030204" pitchFamily="34" charset="0"/>
                <a:ea typeface="Calibri" panose="020F0502020204030204" pitchFamily="34" charset="0"/>
                <a:cs typeface="Calibri" panose="020F0502020204030204" pitchFamily="34" charset="0"/>
              </a:rPr>
              <a:t>dimmensional</a:t>
            </a:r>
            <a:r>
              <a:rPr lang="en-IN" sz="3200" kern="100" dirty="0">
                <a:solidFill>
                  <a:srgbClr val="000099"/>
                </a:solidFill>
                <a:effectLst/>
                <a:latin typeface="Calibri" panose="020F0502020204030204" pitchFamily="34" charset="0"/>
                <a:ea typeface="Calibri" panose="020F0502020204030204" pitchFamily="34" charset="0"/>
                <a:cs typeface="Calibri" panose="020F0502020204030204" pitchFamily="34" charset="0"/>
              </a:rPr>
              <a:t> interface demonstrating the spread of liquid along the surface. </a:t>
            </a:r>
            <a:endParaRPr lang="en-IN" sz="3200" kern="100" dirty="0">
              <a:solidFill>
                <a:srgbClr val="000099"/>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3200" kern="100" dirty="0">
                <a:solidFill>
                  <a:srgbClr val="000099"/>
                </a:solidFill>
                <a:effectLst/>
                <a:latin typeface="Calibri" panose="020F0502020204030204" pitchFamily="34" charset="0"/>
                <a:ea typeface="Calibri" panose="020F0502020204030204" pitchFamily="34" charset="0"/>
                <a:cs typeface="Calibri" panose="020F0502020204030204" pitchFamily="34" charset="0"/>
              </a:rPr>
              <a:t>The cloth was stretched and kept taut so that we can easily capture liquid spread efficiently.</a:t>
            </a:r>
            <a:endParaRPr lang="en-IN" sz="3200" kern="100" dirty="0">
              <a:solidFill>
                <a:srgbClr val="000099"/>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3200" kern="100" dirty="0">
                <a:solidFill>
                  <a:srgbClr val="000099"/>
                </a:solidFill>
                <a:effectLst/>
                <a:latin typeface="Calibri" panose="020F0502020204030204" pitchFamily="34" charset="0"/>
                <a:ea typeface="Calibri" panose="020F0502020204030204" pitchFamily="34" charset="0"/>
                <a:cs typeface="Calibri" panose="020F0502020204030204" pitchFamily="34" charset="0"/>
              </a:rPr>
              <a:t>We used dropper to drop the liquid and check its spread.</a:t>
            </a:r>
            <a:endParaRPr lang="en-IN" sz="3200" kern="100" dirty="0">
              <a:solidFill>
                <a:srgbClr val="000099"/>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0" name="Picture 29">
            <a:extLst>
              <a:ext uri="{FF2B5EF4-FFF2-40B4-BE49-F238E27FC236}">
                <a16:creationId xmlns:a16="http://schemas.microsoft.com/office/drawing/2014/main" id="{3D4BE065-8F6A-4EA3-9370-7FCA0C663AD4}"/>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80703" y="33121562"/>
            <a:ext cx="13684274" cy="6243995"/>
          </a:xfrm>
          <a:prstGeom prst="rect">
            <a:avLst/>
          </a:prstGeom>
          <a:noFill/>
          <a:ln>
            <a:noFill/>
          </a:ln>
        </p:spPr>
      </p:pic>
      <p:sp>
        <p:nvSpPr>
          <p:cNvPr id="41" name="Rectangle 2">
            <a:extLst>
              <a:ext uri="{FF2B5EF4-FFF2-40B4-BE49-F238E27FC236}">
                <a16:creationId xmlns:a16="http://schemas.microsoft.com/office/drawing/2014/main" id="{4FDC186A-1C7B-D558-1382-1500DCE517E0}"/>
              </a:ext>
            </a:extLst>
          </p:cNvPr>
          <p:cNvSpPr>
            <a:spLocks noChangeArrowheads="1"/>
          </p:cNvSpPr>
          <p:nvPr/>
        </p:nvSpPr>
        <p:spPr bwMode="auto">
          <a:xfrm>
            <a:off x="1644203" y="18639297"/>
            <a:ext cx="13178254" cy="6832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 variety of experiments were conducted by mixing liquids and dyes in appropriate proportions and video was recorded for each spreading phenomenon. </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These were the experiments on which processing was done.</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video was processed using image processing in </a:t>
            </a:r>
            <a:r>
              <a:rPr kumimoji="0" lang="en-US" altLang="en-US" sz="28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matlab</a:t>
            </a:r>
            <a:r>
              <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374151"/>
                </a:solidFill>
                <a:effectLst/>
                <a:latin typeface="Segoe UI" panose="020B0502040204020203" pitchFamily="34" charset="0"/>
                <a:ea typeface="Calibri" panose="020F0502020204030204" pitchFamily="34" charset="0"/>
                <a:cs typeface="Segoe UI" panose="020B0502040204020203" pitchFamily="34" charset="0"/>
              </a:rPr>
              <a:t>The MATLAB code is used for extracting frames from a video and performing various image processing operations on each frame. Overall, the code reads a video, extracts frames, performs image processing operations (cropping, grayscale conversion, and edge detection) on each frame, and visualizes the results. The processed images are then saved for further analysis or visualization.</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374151"/>
                </a:solidFill>
                <a:effectLst/>
                <a:latin typeface="Segoe UI" panose="020B0502040204020203" pitchFamily="34" charset="0"/>
                <a:ea typeface="Calibri" panose="020F0502020204030204" pitchFamily="34" charset="0"/>
                <a:cs typeface="Segoe UI" panose="020B0502040204020203" pitchFamily="34" charset="0"/>
              </a:rPr>
              <a:t>We also tried to implement viscous fingering algorithms where we dropped liquid and dye mixture over </a:t>
            </a:r>
            <a:r>
              <a:rPr kumimoji="0" lang="en-US" altLang="en-US" sz="2800" b="0" i="0" u="none" strike="noStrike" cap="none" normalizeH="0" baseline="0" dirty="0" err="1">
                <a:ln>
                  <a:noFill/>
                </a:ln>
                <a:solidFill>
                  <a:srgbClr val="374151"/>
                </a:solidFill>
                <a:effectLst/>
                <a:latin typeface="Segoe UI" panose="020B0502040204020203" pitchFamily="34" charset="0"/>
                <a:ea typeface="Calibri" panose="020F0502020204030204" pitchFamily="34" charset="0"/>
                <a:cs typeface="Segoe UI" panose="020B0502040204020203" pitchFamily="34" charset="0"/>
              </a:rPr>
              <a:t>gylcerine</a:t>
            </a:r>
            <a:r>
              <a:rPr kumimoji="0" lang="en-US" altLang="en-US" sz="2800" b="0" i="0" u="none" strike="noStrike" cap="none" normalizeH="0" baseline="0" dirty="0">
                <a:ln>
                  <a:noFill/>
                </a:ln>
                <a:solidFill>
                  <a:srgbClr val="374151"/>
                </a:solidFill>
                <a:effectLst/>
                <a:latin typeface="Segoe UI" panose="020B0502040204020203" pitchFamily="34" charset="0"/>
                <a:ea typeface="Calibri" panose="020F0502020204030204" pitchFamily="34" charset="0"/>
                <a:cs typeface="Segoe UI" panose="020B0502040204020203" pitchFamily="34" charset="0"/>
              </a:rPr>
              <a:t>. The processed videos along with time rate would allow us to compute difference in </a:t>
            </a:r>
            <a:r>
              <a:rPr kumimoji="0" lang="en-US" altLang="en-US" sz="2800" b="0" i="0" u="none" strike="noStrike" cap="none" normalizeH="0" baseline="0" dirty="0" err="1">
                <a:ln>
                  <a:noFill/>
                </a:ln>
                <a:solidFill>
                  <a:srgbClr val="374151"/>
                </a:solidFill>
                <a:effectLst/>
                <a:latin typeface="Segoe UI" panose="020B0502040204020203" pitchFamily="34" charset="0"/>
                <a:ea typeface="Calibri" panose="020F0502020204030204" pitchFamily="34" charset="0"/>
                <a:cs typeface="Segoe UI" panose="020B0502040204020203" pitchFamily="34" charset="0"/>
              </a:rPr>
              <a:t>viscousity</a:t>
            </a:r>
            <a:r>
              <a:rPr kumimoji="0" lang="en-US" altLang="en-US" sz="2800" b="0" i="0" u="none" strike="noStrike" cap="none" normalizeH="0" baseline="0" dirty="0">
                <a:ln>
                  <a:noFill/>
                </a:ln>
                <a:solidFill>
                  <a:srgbClr val="374151"/>
                </a:solidFill>
                <a:effectLst/>
                <a:latin typeface="Segoe UI" panose="020B0502040204020203" pitchFamily="34" charset="0"/>
                <a:ea typeface="Calibri" panose="020F0502020204030204" pitchFamily="34" charset="0"/>
                <a:cs typeface="Segoe UI" panose="020B0502040204020203" pitchFamily="34" charset="0"/>
              </a:rPr>
              <a:t> between the liquids.</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374151"/>
                </a:solidFill>
                <a:effectLst/>
                <a:latin typeface="Segoe UI" panose="020B0502040204020203" pitchFamily="34" charset="0"/>
                <a:ea typeface="Calibri" panose="020F0502020204030204" pitchFamily="34" charset="0"/>
                <a:cs typeface="Segoe UI" panose="020B0502040204020203" pitchFamily="34" charset="0"/>
              </a:rPr>
              <a:t>We also tried 2 ways of dropping liquid on the surface of cloth- one was dropping the liquid from a height and other was injecting liquid on the surface.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2" name="Picture 41">
            <a:extLst>
              <a:ext uri="{FF2B5EF4-FFF2-40B4-BE49-F238E27FC236}">
                <a16:creationId xmlns:a16="http://schemas.microsoft.com/office/drawing/2014/main" id="{257B0ADF-BA67-AC1B-514B-934D45A99C1C}"/>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7006784" y="11167268"/>
            <a:ext cx="10768638" cy="5494081"/>
          </a:xfrm>
          <a:prstGeom prst="rect">
            <a:avLst/>
          </a:prstGeom>
          <a:noFill/>
          <a:ln>
            <a:noFill/>
          </a:ln>
        </p:spPr>
      </p:pic>
      <p:pic>
        <p:nvPicPr>
          <p:cNvPr id="43" name="Picture 42">
            <a:extLst>
              <a:ext uri="{FF2B5EF4-FFF2-40B4-BE49-F238E27FC236}">
                <a16:creationId xmlns:a16="http://schemas.microsoft.com/office/drawing/2014/main" id="{ACA1632E-34C0-C3DF-7CBA-47D180D1C11B}"/>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960607" y="19124226"/>
            <a:ext cx="4102591" cy="5465505"/>
          </a:xfrm>
          <a:prstGeom prst="rect">
            <a:avLst/>
          </a:prstGeom>
          <a:noFill/>
          <a:ln>
            <a:noFill/>
          </a:ln>
        </p:spPr>
      </p:pic>
      <p:pic>
        <p:nvPicPr>
          <p:cNvPr id="44" name="Picture 43">
            <a:extLst>
              <a:ext uri="{FF2B5EF4-FFF2-40B4-BE49-F238E27FC236}">
                <a16:creationId xmlns:a16="http://schemas.microsoft.com/office/drawing/2014/main" id="{E7006166-F49C-9455-52E4-6A816AB9E43B}"/>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3548944" y="18918229"/>
            <a:ext cx="3422650" cy="5657215"/>
          </a:xfrm>
          <a:prstGeom prst="rect">
            <a:avLst/>
          </a:prstGeom>
          <a:noFill/>
          <a:ln>
            <a:noFill/>
          </a:ln>
        </p:spPr>
      </p:pic>
      <p:sp>
        <p:nvSpPr>
          <p:cNvPr id="46" name="TextBox 45">
            <a:extLst>
              <a:ext uri="{FF2B5EF4-FFF2-40B4-BE49-F238E27FC236}">
                <a16:creationId xmlns:a16="http://schemas.microsoft.com/office/drawing/2014/main" id="{22A2BA3B-5AEC-8647-52F4-39905264C344}"/>
              </a:ext>
            </a:extLst>
          </p:cNvPr>
          <p:cNvSpPr txBox="1"/>
          <p:nvPr/>
        </p:nvSpPr>
        <p:spPr>
          <a:xfrm>
            <a:off x="15509806" y="27477434"/>
            <a:ext cx="13972693" cy="6480877"/>
          </a:xfrm>
          <a:prstGeom prst="rect">
            <a:avLst/>
          </a:prstGeom>
          <a:noFill/>
        </p:spPr>
        <p:txBody>
          <a:bodyPr wrap="square">
            <a:spAutoFit/>
          </a:bodyPr>
          <a:lstStyle/>
          <a:p>
            <a:r>
              <a:rPr lang="en-IN" sz="3200"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Spreading over porous substrates occurs in several processes including printing, cleaning, coating, and manufacturing of ceramic structures. For small drops, viscous and capillary forces are ultimately the predominant forces. The process typically undergoes three phases: a first stage in which the droplet spreads, a second phase in which the area of contact with the solid substrate nearly remains constant, and a third stage in which the droplet retracts with its volume reaching zero finally. The objective of the investigation is to find the dynamics of spreading and absorption of the droplet using fundamentals while making relevant approximations to account for both radial and vertical dynamics.</a:t>
            </a:r>
          </a:p>
          <a:p>
            <a:r>
              <a:rPr lang="en-IN" sz="3200" b="1" dirty="0">
                <a:solidFill>
                  <a:srgbClr val="00B050"/>
                </a:solidFill>
                <a:latin typeface="Georgia" panose="02040502050405020303" pitchFamily="18" charset="0"/>
                <a:ea typeface="Calibri" panose="020F0502020204030204" pitchFamily="34" charset="0"/>
                <a:cs typeface="Times New Roman" panose="02020603050405020304" pitchFamily="18" charset="0"/>
              </a:rPr>
              <a:t>Further plans are to compute rate of change of area with time</a:t>
            </a:r>
            <a:endParaRPr lang="en-IN" sz="3200" b="1" dirty="0">
              <a:solidFill>
                <a:srgbClr val="00B050"/>
              </a:solidFill>
              <a:effectLst/>
              <a:latin typeface="Georgia" panose="02040502050405020303" pitchFamily="18" charset="0"/>
              <a:ea typeface="Calibri" panose="020F0502020204030204" pitchFamily="34" charset="0"/>
              <a:cs typeface="Times New Roman" panose="02020603050405020304" pitchFamily="18" charset="0"/>
            </a:endParaRPr>
          </a:p>
          <a:p>
            <a:endParaRPr lang="en-IN" sz="3200"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graphicFrame>
        <p:nvGraphicFramePr>
          <p:cNvPr id="51" name="Table 50">
            <a:extLst>
              <a:ext uri="{FF2B5EF4-FFF2-40B4-BE49-F238E27FC236}">
                <a16:creationId xmlns:a16="http://schemas.microsoft.com/office/drawing/2014/main" id="{AC6A1B1B-EA24-5444-FD30-1B056ABC1B2C}"/>
              </a:ext>
            </a:extLst>
          </p:cNvPr>
          <p:cNvGraphicFramePr>
            <a:graphicFrameLocks noGrp="1"/>
          </p:cNvGraphicFramePr>
          <p:nvPr>
            <p:extLst>
              <p:ext uri="{D42A27DB-BD31-4B8C-83A1-F6EECF244321}">
                <p14:modId xmlns:p14="http://schemas.microsoft.com/office/powerpoint/2010/main" val="520607950"/>
              </p:ext>
            </p:extLst>
          </p:nvPr>
        </p:nvGraphicFramePr>
        <p:xfrm>
          <a:off x="2440691" y="25088773"/>
          <a:ext cx="11052037" cy="6649026"/>
        </p:xfrm>
        <a:graphic>
          <a:graphicData uri="http://schemas.openxmlformats.org/drawingml/2006/table">
            <a:tbl>
              <a:tblPr firstRow="1" firstCol="1" bandRow="1">
                <a:tableStyleId>{5C22544A-7EE6-4342-B048-85BDC9FD1C3A}</a:tableStyleId>
              </a:tblPr>
              <a:tblGrid>
                <a:gridCol w="4730272">
                  <a:extLst>
                    <a:ext uri="{9D8B030D-6E8A-4147-A177-3AD203B41FA5}">
                      <a16:colId xmlns:a16="http://schemas.microsoft.com/office/drawing/2014/main" val="994756423"/>
                    </a:ext>
                  </a:extLst>
                </a:gridCol>
                <a:gridCol w="3681098">
                  <a:extLst>
                    <a:ext uri="{9D8B030D-6E8A-4147-A177-3AD203B41FA5}">
                      <a16:colId xmlns:a16="http://schemas.microsoft.com/office/drawing/2014/main" val="2823869152"/>
                    </a:ext>
                  </a:extLst>
                </a:gridCol>
                <a:gridCol w="2640667">
                  <a:extLst>
                    <a:ext uri="{9D8B030D-6E8A-4147-A177-3AD203B41FA5}">
                      <a16:colId xmlns:a16="http://schemas.microsoft.com/office/drawing/2014/main" val="2623914353"/>
                    </a:ext>
                  </a:extLst>
                </a:gridCol>
              </a:tblGrid>
              <a:tr h="182880">
                <a:tc>
                  <a:txBody>
                    <a:bodyPr/>
                    <a:lstStyle/>
                    <a:p>
                      <a:pPr>
                        <a:lnSpc>
                          <a:spcPct val="107000"/>
                        </a:lnSpc>
                        <a:spcAft>
                          <a:spcPts val="800"/>
                        </a:spcAft>
                      </a:pPr>
                      <a:r>
                        <a:rPr lang="en-IN" sz="2800" kern="0" dirty="0">
                          <a:effectLst/>
                        </a:rPr>
                        <a:t>          Solution</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2800" kern="0" dirty="0">
                          <a:effectLst/>
                        </a:rPr>
                        <a:t>             Dye</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2400" kern="0" dirty="0">
                          <a:effectLst/>
                        </a:rPr>
                        <a:t>Surface used</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796901842"/>
                  </a:ext>
                </a:extLst>
              </a:tr>
              <a:tr h="182880">
                <a:tc>
                  <a:txBody>
                    <a:bodyPr/>
                    <a:lstStyle/>
                    <a:p>
                      <a:pPr>
                        <a:lnSpc>
                          <a:spcPct val="107000"/>
                        </a:lnSpc>
                        <a:spcAft>
                          <a:spcPts val="800"/>
                        </a:spcAft>
                      </a:pPr>
                      <a:r>
                        <a:rPr lang="en-IN" sz="2000" kern="0">
                          <a:effectLst/>
                        </a:rPr>
                        <a:t>Nacl in 100 ml wter</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2000" kern="0" dirty="0">
                          <a:effectLst/>
                        </a:rPr>
                        <a:t>Kmno4</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r>
                        <a:rPr lang="en-IN" sz="2000" kern="100" dirty="0">
                          <a:effectLst/>
                          <a:latin typeface="Calibri" panose="020F0502020204030204" pitchFamily="34" charset="0"/>
                          <a:cs typeface="Times New Roman" panose="02020603050405020304" pitchFamily="18" charset="0"/>
                        </a:rPr>
                        <a:t>Paper cloth</a:t>
                      </a:r>
                    </a:p>
                  </a:txBody>
                  <a:tcPr marL="68580" marR="68580" marT="0" marB="0" anchor="b"/>
                </a:tc>
                <a:extLst>
                  <a:ext uri="{0D108BD9-81ED-4DB2-BD59-A6C34878D82A}">
                    <a16:rowId xmlns:a16="http://schemas.microsoft.com/office/drawing/2014/main" val="1459064837"/>
                  </a:ext>
                </a:extLst>
              </a:tr>
              <a:tr h="182880">
                <a:tc>
                  <a:txBody>
                    <a:bodyPr/>
                    <a:lstStyle/>
                    <a:p>
                      <a:pPr>
                        <a:lnSpc>
                          <a:spcPct val="107000"/>
                        </a:lnSpc>
                        <a:spcAft>
                          <a:spcPts val="800"/>
                        </a:spcAft>
                      </a:pPr>
                      <a:r>
                        <a:rPr lang="en-IN" sz="2000" kern="0">
                          <a:effectLst/>
                        </a:rPr>
                        <a:t>Nacl in 100 ml wter</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2000" kern="0">
                          <a:effectLst/>
                        </a:rPr>
                        <a:t>kmno4</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2000" kern="0" dirty="0">
                          <a:effectLst/>
                        </a:rPr>
                        <a:t>Glycerine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044895717"/>
                  </a:ext>
                </a:extLst>
              </a:tr>
              <a:tr h="51933">
                <a:tc>
                  <a:txBody>
                    <a:bodyPr/>
                    <a:lstStyle/>
                    <a:p>
                      <a:pPr>
                        <a:lnSpc>
                          <a:spcPct val="107000"/>
                        </a:lnSpc>
                        <a:spcAft>
                          <a:spcPts val="800"/>
                        </a:spcAft>
                      </a:pPr>
                      <a:r>
                        <a:rPr lang="en-IN" sz="2000" kern="0" dirty="0">
                          <a:effectLst/>
                        </a:rPr>
                        <a:t>Ethanol 25 ml</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2000" kern="0">
                          <a:effectLst/>
                        </a:rPr>
                        <a:t>Methylene blue</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lvl="0" indent="0" algn="l" defTabSz="829310" rtl="0" eaLnBrk="1" fontAlgn="auto" latinLnBrk="0" hangingPunct="1">
                        <a:lnSpc>
                          <a:spcPct val="107000"/>
                        </a:lnSpc>
                        <a:spcBef>
                          <a:spcPts val="0"/>
                        </a:spcBef>
                        <a:spcAft>
                          <a:spcPts val="0"/>
                        </a:spcAft>
                        <a:buClrTx/>
                        <a:buSzTx/>
                        <a:buFontTx/>
                        <a:buNone/>
                        <a:tabLst/>
                        <a:defRPr/>
                      </a:pPr>
                      <a:r>
                        <a:rPr lang="en-IN" sz="2000" kern="100" dirty="0">
                          <a:effectLst/>
                          <a:latin typeface="Calibri" panose="020F0502020204030204" pitchFamily="34" charset="0"/>
                          <a:cs typeface="Times New Roman" panose="02020603050405020304" pitchFamily="18" charset="0"/>
                        </a:rPr>
                        <a:t>Paper cloth</a:t>
                      </a:r>
                    </a:p>
                  </a:txBody>
                  <a:tcPr marL="68580" marR="68580" marT="0" marB="0" anchor="b"/>
                </a:tc>
                <a:extLst>
                  <a:ext uri="{0D108BD9-81ED-4DB2-BD59-A6C34878D82A}">
                    <a16:rowId xmlns:a16="http://schemas.microsoft.com/office/drawing/2014/main" val="1567855701"/>
                  </a:ext>
                </a:extLst>
              </a:tr>
              <a:tr h="182880">
                <a:tc>
                  <a:txBody>
                    <a:bodyPr/>
                    <a:lstStyle/>
                    <a:p>
                      <a:pPr>
                        <a:lnSpc>
                          <a:spcPct val="107000"/>
                        </a:lnSpc>
                        <a:spcAft>
                          <a:spcPts val="800"/>
                        </a:spcAft>
                      </a:pPr>
                      <a:r>
                        <a:rPr lang="en-IN" sz="2000" kern="0">
                          <a:effectLst/>
                        </a:rPr>
                        <a:t>Ethanol 25 ml</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2000" kern="0">
                          <a:effectLst/>
                        </a:rPr>
                        <a:t>Methylene blue</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2000" kern="0" dirty="0">
                          <a:effectLst/>
                        </a:rPr>
                        <a:t>Glycerine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650221003"/>
                  </a:ext>
                </a:extLst>
              </a:tr>
              <a:tr h="182880">
                <a:tc>
                  <a:txBody>
                    <a:bodyPr/>
                    <a:lstStyle/>
                    <a:p>
                      <a:pPr>
                        <a:lnSpc>
                          <a:spcPct val="107000"/>
                        </a:lnSpc>
                        <a:spcAft>
                          <a:spcPts val="800"/>
                        </a:spcAft>
                      </a:pPr>
                      <a:r>
                        <a:rPr lang="en-IN" sz="2000" kern="0">
                          <a:effectLst/>
                        </a:rPr>
                        <a:t>Sucrose 25 ml</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2000" kern="0">
                          <a:effectLst/>
                        </a:rPr>
                        <a:t>Methyl orange</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lvl="0" indent="0" algn="l" defTabSz="829310" rtl="0" eaLnBrk="1" fontAlgn="auto" latinLnBrk="0" hangingPunct="1">
                        <a:lnSpc>
                          <a:spcPct val="107000"/>
                        </a:lnSpc>
                        <a:spcBef>
                          <a:spcPts val="0"/>
                        </a:spcBef>
                        <a:spcAft>
                          <a:spcPts val="0"/>
                        </a:spcAft>
                        <a:buClrTx/>
                        <a:buSzTx/>
                        <a:buFontTx/>
                        <a:buNone/>
                        <a:tabLst/>
                        <a:defRPr/>
                      </a:pPr>
                      <a:r>
                        <a:rPr lang="en-IN" sz="2000" kern="100" dirty="0">
                          <a:effectLst/>
                          <a:latin typeface="Calibri" panose="020F0502020204030204" pitchFamily="34" charset="0"/>
                          <a:cs typeface="Times New Roman" panose="02020603050405020304" pitchFamily="18" charset="0"/>
                        </a:rPr>
                        <a:t>Paper cloth</a:t>
                      </a:r>
                    </a:p>
                  </a:txBody>
                  <a:tcPr marL="68580" marR="68580" marT="0" marB="0" anchor="b"/>
                </a:tc>
                <a:extLst>
                  <a:ext uri="{0D108BD9-81ED-4DB2-BD59-A6C34878D82A}">
                    <a16:rowId xmlns:a16="http://schemas.microsoft.com/office/drawing/2014/main" val="906187639"/>
                  </a:ext>
                </a:extLst>
              </a:tr>
              <a:tr h="182880">
                <a:tc>
                  <a:txBody>
                    <a:bodyPr/>
                    <a:lstStyle/>
                    <a:p>
                      <a:pPr>
                        <a:lnSpc>
                          <a:spcPct val="107000"/>
                        </a:lnSpc>
                        <a:spcAft>
                          <a:spcPts val="800"/>
                        </a:spcAft>
                      </a:pPr>
                      <a:r>
                        <a:rPr lang="en-IN" sz="2000" kern="0">
                          <a:effectLst/>
                        </a:rPr>
                        <a:t>Sucrose 25 ml</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2000" kern="0">
                          <a:effectLst/>
                        </a:rPr>
                        <a:t>Red</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lvl="0" indent="0" algn="l" defTabSz="829310" rtl="0" eaLnBrk="1" fontAlgn="auto" latinLnBrk="0" hangingPunct="1">
                        <a:lnSpc>
                          <a:spcPct val="107000"/>
                        </a:lnSpc>
                        <a:spcBef>
                          <a:spcPts val="0"/>
                        </a:spcBef>
                        <a:spcAft>
                          <a:spcPts val="0"/>
                        </a:spcAft>
                        <a:buClrTx/>
                        <a:buSzTx/>
                        <a:buFontTx/>
                        <a:buNone/>
                        <a:tabLst/>
                        <a:defRPr/>
                      </a:pPr>
                      <a:r>
                        <a:rPr lang="en-IN" sz="2000" kern="100" dirty="0">
                          <a:effectLst/>
                          <a:latin typeface="Calibri" panose="020F0502020204030204" pitchFamily="34" charset="0"/>
                          <a:cs typeface="Times New Roman" panose="02020603050405020304" pitchFamily="18" charset="0"/>
                        </a:rPr>
                        <a:t>Paper cloth</a:t>
                      </a:r>
                    </a:p>
                  </a:txBody>
                  <a:tcPr marL="68580" marR="68580" marT="0" marB="0" anchor="b"/>
                </a:tc>
                <a:extLst>
                  <a:ext uri="{0D108BD9-81ED-4DB2-BD59-A6C34878D82A}">
                    <a16:rowId xmlns:a16="http://schemas.microsoft.com/office/drawing/2014/main" val="32439090"/>
                  </a:ext>
                </a:extLst>
              </a:tr>
              <a:tr h="182880">
                <a:tc>
                  <a:txBody>
                    <a:bodyPr/>
                    <a:lstStyle/>
                    <a:p>
                      <a:pPr>
                        <a:lnSpc>
                          <a:spcPct val="107000"/>
                        </a:lnSpc>
                        <a:spcAft>
                          <a:spcPts val="800"/>
                        </a:spcAft>
                      </a:pPr>
                      <a:r>
                        <a:rPr lang="en-IN" sz="2000" kern="0">
                          <a:effectLst/>
                        </a:rPr>
                        <a:t>Sucrose 25 ml</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2000" kern="0">
                          <a:effectLst/>
                        </a:rPr>
                        <a:t>red</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2000" kern="0" dirty="0">
                          <a:effectLst/>
                        </a:rPr>
                        <a:t>Glycerine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579176161"/>
                  </a:ext>
                </a:extLst>
              </a:tr>
              <a:tr h="182880">
                <a:tc>
                  <a:txBody>
                    <a:bodyPr/>
                    <a:lstStyle/>
                    <a:p>
                      <a:pPr>
                        <a:lnSpc>
                          <a:spcPct val="107000"/>
                        </a:lnSpc>
                        <a:spcAft>
                          <a:spcPts val="800"/>
                        </a:spcAft>
                      </a:pPr>
                      <a:r>
                        <a:rPr lang="en-IN" sz="2000" kern="0">
                          <a:effectLst/>
                        </a:rPr>
                        <a:t>Ethanol 25 ml</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2000" kern="0">
                          <a:effectLst/>
                        </a:rPr>
                        <a:t>Malachite green</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lvl="0" indent="0" algn="l" defTabSz="829310" rtl="0" eaLnBrk="1" fontAlgn="auto" latinLnBrk="0" hangingPunct="1">
                        <a:lnSpc>
                          <a:spcPct val="107000"/>
                        </a:lnSpc>
                        <a:spcBef>
                          <a:spcPts val="0"/>
                        </a:spcBef>
                        <a:spcAft>
                          <a:spcPts val="0"/>
                        </a:spcAft>
                        <a:buClrTx/>
                        <a:buSzTx/>
                        <a:buFontTx/>
                        <a:buNone/>
                        <a:tabLst/>
                        <a:defRPr/>
                      </a:pPr>
                      <a:r>
                        <a:rPr lang="en-IN" sz="2000" kern="100" dirty="0">
                          <a:effectLst/>
                          <a:latin typeface="Calibri" panose="020F0502020204030204" pitchFamily="34" charset="0"/>
                          <a:cs typeface="Times New Roman" panose="02020603050405020304" pitchFamily="18" charset="0"/>
                        </a:rPr>
                        <a:t>Paper cloth</a:t>
                      </a:r>
                    </a:p>
                  </a:txBody>
                  <a:tcPr marL="68580" marR="68580" marT="0" marB="0" anchor="b"/>
                </a:tc>
                <a:extLst>
                  <a:ext uri="{0D108BD9-81ED-4DB2-BD59-A6C34878D82A}">
                    <a16:rowId xmlns:a16="http://schemas.microsoft.com/office/drawing/2014/main" val="4033029423"/>
                  </a:ext>
                </a:extLst>
              </a:tr>
              <a:tr h="182880">
                <a:tc>
                  <a:txBody>
                    <a:bodyPr/>
                    <a:lstStyle/>
                    <a:p>
                      <a:pPr>
                        <a:lnSpc>
                          <a:spcPct val="107000"/>
                        </a:lnSpc>
                        <a:spcAft>
                          <a:spcPts val="800"/>
                        </a:spcAft>
                      </a:pPr>
                      <a:r>
                        <a:rPr lang="en-IN" sz="2000" kern="0">
                          <a:effectLst/>
                        </a:rPr>
                        <a:t>Sucrose in 25ml</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2000" kern="0">
                          <a:effectLst/>
                        </a:rPr>
                        <a:t>Tatrazine</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lvl="0" indent="0" algn="l" defTabSz="829310" rtl="0" eaLnBrk="1" fontAlgn="auto" latinLnBrk="0" hangingPunct="1">
                        <a:lnSpc>
                          <a:spcPct val="107000"/>
                        </a:lnSpc>
                        <a:spcBef>
                          <a:spcPts val="0"/>
                        </a:spcBef>
                        <a:spcAft>
                          <a:spcPts val="0"/>
                        </a:spcAft>
                        <a:buClrTx/>
                        <a:buSzTx/>
                        <a:buFontTx/>
                        <a:buNone/>
                        <a:tabLst/>
                        <a:defRPr/>
                      </a:pPr>
                      <a:r>
                        <a:rPr lang="en-IN" sz="2000" kern="100" dirty="0">
                          <a:effectLst/>
                          <a:latin typeface="Calibri" panose="020F0502020204030204" pitchFamily="34" charset="0"/>
                          <a:cs typeface="Times New Roman" panose="02020603050405020304" pitchFamily="18" charset="0"/>
                        </a:rPr>
                        <a:t>Paper cloth</a:t>
                      </a:r>
                    </a:p>
                  </a:txBody>
                  <a:tcPr marL="68580" marR="68580" marT="0" marB="0" anchor="b"/>
                </a:tc>
                <a:extLst>
                  <a:ext uri="{0D108BD9-81ED-4DB2-BD59-A6C34878D82A}">
                    <a16:rowId xmlns:a16="http://schemas.microsoft.com/office/drawing/2014/main" val="3776653378"/>
                  </a:ext>
                </a:extLst>
              </a:tr>
              <a:tr h="182880">
                <a:tc>
                  <a:txBody>
                    <a:bodyPr/>
                    <a:lstStyle/>
                    <a:p>
                      <a:pPr>
                        <a:lnSpc>
                          <a:spcPct val="107000"/>
                        </a:lnSpc>
                        <a:spcAft>
                          <a:spcPts val="800"/>
                        </a:spcAft>
                      </a:pPr>
                      <a:r>
                        <a:rPr lang="en-IN" sz="2000" kern="0">
                          <a:effectLst/>
                        </a:rPr>
                        <a:t>Sucrose in 25ml</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2000" kern="0">
                          <a:effectLst/>
                        </a:rPr>
                        <a:t>Tatrazine</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lvl="0" indent="0" algn="l" defTabSz="829310" rtl="0" eaLnBrk="1" fontAlgn="auto" latinLnBrk="0" hangingPunct="1">
                        <a:lnSpc>
                          <a:spcPct val="107000"/>
                        </a:lnSpc>
                        <a:spcBef>
                          <a:spcPts val="0"/>
                        </a:spcBef>
                        <a:spcAft>
                          <a:spcPts val="0"/>
                        </a:spcAft>
                        <a:buClrTx/>
                        <a:buSzTx/>
                        <a:buFontTx/>
                        <a:buNone/>
                        <a:tabLst/>
                        <a:defRPr/>
                      </a:pPr>
                      <a:r>
                        <a:rPr lang="en-IN" sz="2000" kern="100" dirty="0">
                          <a:effectLst/>
                          <a:latin typeface="Calibri" panose="020F0502020204030204" pitchFamily="34" charset="0"/>
                          <a:cs typeface="Times New Roman" panose="02020603050405020304" pitchFamily="18" charset="0"/>
                        </a:rPr>
                        <a:t>Paper cloth</a:t>
                      </a:r>
                    </a:p>
                  </a:txBody>
                  <a:tcPr marL="68580" marR="68580" marT="0" marB="0" anchor="b"/>
                </a:tc>
                <a:extLst>
                  <a:ext uri="{0D108BD9-81ED-4DB2-BD59-A6C34878D82A}">
                    <a16:rowId xmlns:a16="http://schemas.microsoft.com/office/drawing/2014/main" val="195892506"/>
                  </a:ext>
                </a:extLst>
              </a:tr>
              <a:tr h="182880">
                <a:tc>
                  <a:txBody>
                    <a:bodyPr/>
                    <a:lstStyle/>
                    <a:p>
                      <a:pPr>
                        <a:lnSpc>
                          <a:spcPct val="107000"/>
                        </a:lnSpc>
                        <a:spcAft>
                          <a:spcPts val="800"/>
                        </a:spcAft>
                      </a:pPr>
                      <a:r>
                        <a:rPr lang="en-IN" sz="2000" kern="0">
                          <a:effectLst/>
                        </a:rPr>
                        <a:t>Sucrose in 25ml</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2000" kern="0">
                          <a:effectLst/>
                        </a:rPr>
                        <a:t>Tatrazine</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2000" kern="0" dirty="0">
                          <a:effectLst/>
                        </a:rPr>
                        <a:t>Glycerine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543391529"/>
                  </a:ext>
                </a:extLst>
              </a:tr>
              <a:tr h="182880">
                <a:tc>
                  <a:txBody>
                    <a:bodyPr/>
                    <a:lstStyle/>
                    <a:p>
                      <a:pPr>
                        <a:lnSpc>
                          <a:spcPct val="107000"/>
                        </a:lnSpc>
                        <a:spcAft>
                          <a:spcPts val="800"/>
                        </a:spcAft>
                      </a:pPr>
                      <a:r>
                        <a:rPr lang="en-IN" sz="2000" kern="0">
                          <a:effectLst/>
                        </a:rPr>
                        <a:t>Sucrose in 25ml</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2000" kern="0">
                          <a:effectLst/>
                        </a:rPr>
                        <a:t>Tatrazine</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2000" kern="0" dirty="0">
                          <a:effectLst/>
                        </a:rPr>
                        <a:t>Glycerine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612627666"/>
                  </a:ext>
                </a:extLst>
              </a:tr>
              <a:tr h="182880">
                <a:tc>
                  <a:txBody>
                    <a:bodyPr/>
                    <a:lstStyle/>
                    <a:p>
                      <a:pPr>
                        <a:lnSpc>
                          <a:spcPct val="107000"/>
                        </a:lnSpc>
                        <a:spcAft>
                          <a:spcPts val="800"/>
                        </a:spcAft>
                      </a:pPr>
                      <a:r>
                        <a:rPr lang="en-IN" sz="2000" kern="0">
                          <a:effectLst/>
                        </a:rPr>
                        <a:t>Kcl in 100 ml</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2000" kern="0">
                          <a:effectLst/>
                        </a:rPr>
                        <a:t>Kmno4</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lvl="0" indent="0" algn="l" defTabSz="829310" rtl="0" eaLnBrk="1" fontAlgn="auto" latinLnBrk="0" hangingPunct="1">
                        <a:lnSpc>
                          <a:spcPct val="107000"/>
                        </a:lnSpc>
                        <a:spcBef>
                          <a:spcPts val="0"/>
                        </a:spcBef>
                        <a:spcAft>
                          <a:spcPts val="0"/>
                        </a:spcAft>
                        <a:buClrTx/>
                        <a:buSzTx/>
                        <a:buFontTx/>
                        <a:buNone/>
                        <a:tabLst/>
                        <a:defRPr/>
                      </a:pPr>
                      <a:r>
                        <a:rPr lang="en-IN" sz="2000" kern="100" dirty="0">
                          <a:effectLst/>
                          <a:latin typeface="Calibri" panose="020F0502020204030204" pitchFamily="34" charset="0"/>
                          <a:cs typeface="Times New Roman" panose="02020603050405020304" pitchFamily="18" charset="0"/>
                        </a:rPr>
                        <a:t>Paper cloth</a:t>
                      </a:r>
                    </a:p>
                  </a:txBody>
                  <a:tcPr marL="68580" marR="68580" marT="0" marB="0" anchor="b"/>
                </a:tc>
                <a:extLst>
                  <a:ext uri="{0D108BD9-81ED-4DB2-BD59-A6C34878D82A}">
                    <a16:rowId xmlns:a16="http://schemas.microsoft.com/office/drawing/2014/main" val="2612163520"/>
                  </a:ext>
                </a:extLst>
              </a:tr>
              <a:tr h="182880">
                <a:tc>
                  <a:txBody>
                    <a:bodyPr/>
                    <a:lstStyle/>
                    <a:p>
                      <a:pPr>
                        <a:lnSpc>
                          <a:spcPct val="107000"/>
                        </a:lnSpc>
                        <a:spcAft>
                          <a:spcPts val="800"/>
                        </a:spcAft>
                      </a:pPr>
                      <a:r>
                        <a:rPr lang="en-IN" sz="2000" kern="0">
                          <a:effectLst/>
                        </a:rPr>
                        <a:t>Kcl in 100 ml</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2000" kern="0">
                          <a:effectLst/>
                        </a:rPr>
                        <a:t>Kmno4</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lvl="0" indent="0" algn="l" defTabSz="829310" rtl="0" eaLnBrk="1" fontAlgn="auto" latinLnBrk="0" hangingPunct="1">
                        <a:lnSpc>
                          <a:spcPct val="107000"/>
                        </a:lnSpc>
                        <a:spcBef>
                          <a:spcPts val="0"/>
                        </a:spcBef>
                        <a:spcAft>
                          <a:spcPts val="0"/>
                        </a:spcAft>
                        <a:buClrTx/>
                        <a:buSzTx/>
                        <a:buFontTx/>
                        <a:buNone/>
                        <a:tabLst/>
                        <a:defRPr/>
                      </a:pPr>
                      <a:r>
                        <a:rPr lang="en-IN" sz="2000" kern="100" dirty="0">
                          <a:effectLst/>
                          <a:latin typeface="Calibri" panose="020F0502020204030204" pitchFamily="34" charset="0"/>
                          <a:cs typeface="Times New Roman" panose="02020603050405020304" pitchFamily="18" charset="0"/>
                        </a:rPr>
                        <a:t>Paper cloth</a:t>
                      </a:r>
                    </a:p>
                  </a:txBody>
                  <a:tcPr marL="68580" marR="68580" marT="0" marB="0" anchor="b"/>
                </a:tc>
                <a:extLst>
                  <a:ext uri="{0D108BD9-81ED-4DB2-BD59-A6C34878D82A}">
                    <a16:rowId xmlns:a16="http://schemas.microsoft.com/office/drawing/2014/main" val="3513740910"/>
                  </a:ext>
                </a:extLst>
              </a:tr>
              <a:tr h="182880">
                <a:tc>
                  <a:txBody>
                    <a:bodyPr/>
                    <a:lstStyle/>
                    <a:p>
                      <a:pPr>
                        <a:lnSpc>
                          <a:spcPct val="107000"/>
                        </a:lnSpc>
                        <a:spcAft>
                          <a:spcPts val="800"/>
                        </a:spcAft>
                      </a:pPr>
                      <a:r>
                        <a:rPr lang="en-IN" sz="2000" kern="0">
                          <a:effectLst/>
                        </a:rPr>
                        <a:t>Kcl in 100 ml</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2000" kern="0">
                          <a:effectLst/>
                        </a:rPr>
                        <a:t>Kmno4</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2000" kern="0" dirty="0">
                          <a:effectLst/>
                        </a:rPr>
                        <a:t>Glycerine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141384994"/>
                  </a:ext>
                </a:extLst>
              </a:tr>
              <a:tr h="182880">
                <a:tc>
                  <a:txBody>
                    <a:bodyPr/>
                    <a:lstStyle/>
                    <a:p>
                      <a:pPr>
                        <a:lnSpc>
                          <a:spcPct val="107000"/>
                        </a:lnSpc>
                        <a:spcAft>
                          <a:spcPts val="800"/>
                        </a:spcAft>
                      </a:pPr>
                      <a:r>
                        <a:rPr lang="en-IN" sz="2000" kern="0">
                          <a:effectLst/>
                        </a:rPr>
                        <a:t>Kcl in 100 ml</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2000" kern="0">
                          <a:effectLst/>
                        </a:rPr>
                        <a:t>Kmno4</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2000" kern="0" dirty="0">
                          <a:effectLst/>
                        </a:rPr>
                        <a:t>Glycerine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540838225"/>
                  </a:ext>
                </a:extLst>
              </a:tr>
              <a:tr h="182880">
                <a:tc>
                  <a:txBody>
                    <a:bodyPr/>
                    <a:lstStyle/>
                    <a:p>
                      <a:pPr>
                        <a:lnSpc>
                          <a:spcPct val="107000"/>
                        </a:lnSpc>
                        <a:spcAft>
                          <a:spcPts val="800"/>
                        </a:spcAft>
                      </a:pPr>
                      <a:r>
                        <a:rPr lang="en-IN" sz="2000" kern="0">
                          <a:effectLst/>
                        </a:rPr>
                        <a:t>Ethanol 50 ml</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2000" kern="0">
                          <a:effectLst/>
                        </a:rPr>
                        <a:t>Malachite green</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lvl="0" indent="0" algn="l" defTabSz="829310" rtl="0" eaLnBrk="1" fontAlgn="auto" latinLnBrk="0" hangingPunct="1">
                        <a:lnSpc>
                          <a:spcPct val="107000"/>
                        </a:lnSpc>
                        <a:spcBef>
                          <a:spcPts val="0"/>
                        </a:spcBef>
                        <a:spcAft>
                          <a:spcPts val="0"/>
                        </a:spcAft>
                        <a:buClrTx/>
                        <a:buSzTx/>
                        <a:buFontTx/>
                        <a:buNone/>
                        <a:tabLst/>
                        <a:defRPr/>
                      </a:pPr>
                      <a:r>
                        <a:rPr lang="en-IN" sz="2000" kern="100" dirty="0">
                          <a:effectLst/>
                          <a:latin typeface="Calibri" panose="020F0502020204030204" pitchFamily="34" charset="0"/>
                          <a:cs typeface="Times New Roman" panose="02020603050405020304" pitchFamily="18" charset="0"/>
                        </a:rPr>
                        <a:t>Paper cloth</a:t>
                      </a:r>
                    </a:p>
                  </a:txBody>
                  <a:tcPr marL="68580" marR="68580" marT="0" marB="0" anchor="b"/>
                </a:tc>
                <a:extLst>
                  <a:ext uri="{0D108BD9-81ED-4DB2-BD59-A6C34878D82A}">
                    <a16:rowId xmlns:a16="http://schemas.microsoft.com/office/drawing/2014/main" val="1587798192"/>
                  </a:ext>
                </a:extLst>
              </a:tr>
              <a:tr h="182880">
                <a:tc>
                  <a:txBody>
                    <a:bodyPr/>
                    <a:lstStyle/>
                    <a:p>
                      <a:pPr>
                        <a:lnSpc>
                          <a:spcPct val="107000"/>
                        </a:lnSpc>
                        <a:spcAft>
                          <a:spcPts val="800"/>
                        </a:spcAft>
                      </a:pPr>
                      <a:r>
                        <a:rPr lang="en-IN" sz="2000" kern="0">
                          <a:effectLst/>
                        </a:rPr>
                        <a:t>Ethanol 50 ml</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2000" kern="0">
                          <a:effectLst/>
                        </a:rPr>
                        <a:t>Malachite green</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lvl="0" indent="0" algn="l" defTabSz="829310" rtl="0" eaLnBrk="1" fontAlgn="auto" latinLnBrk="0" hangingPunct="1">
                        <a:lnSpc>
                          <a:spcPct val="107000"/>
                        </a:lnSpc>
                        <a:spcBef>
                          <a:spcPts val="0"/>
                        </a:spcBef>
                        <a:spcAft>
                          <a:spcPts val="0"/>
                        </a:spcAft>
                        <a:buClrTx/>
                        <a:buSzTx/>
                        <a:buFontTx/>
                        <a:buNone/>
                        <a:tabLst/>
                        <a:defRPr/>
                      </a:pPr>
                      <a:r>
                        <a:rPr lang="en-IN" sz="2000" kern="100" dirty="0">
                          <a:effectLst/>
                          <a:latin typeface="Calibri" panose="020F0502020204030204" pitchFamily="34" charset="0"/>
                          <a:cs typeface="Times New Roman" panose="02020603050405020304" pitchFamily="18" charset="0"/>
                        </a:rPr>
                        <a:t>Paper cloth</a:t>
                      </a:r>
                    </a:p>
                  </a:txBody>
                  <a:tcPr marL="68580" marR="68580" marT="0" marB="0" anchor="b"/>
                </a:tc>
                <a:extLst>
                  <a:ext uri="{0D108BD9-81ED-4DB2-BD59-A6C34878D82A}">
                    <a16:rowId xmlns:a16="http://schemas.microsoft.com/office/drawing/2014/main" val="513959926"/>
                  </a:ext>
                </a:extLst>
              </a:tr>
              <a:tr h="182880">
                <a:tc>
                  <a:txBody>
                    <a:bodyPr/>
                    <a:lstStyle/>
                    <a:p>
                      <a:pPr>
                        <a:lnSpc>
                          <a:spcPct val="107000"/>
                        </a:lnSpc>
                        <a:spcAft>
                          <a:spcPts val="800"/>
                        </a:spcAft>
                      </a:pPr>
                      <a:r>
                        <a:rPr lang="en-IN" sz="2000" kern="0">
                          <a:effectLst/>
                        </a:rPr>
                        <a:t>Ethanol 50 ml</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2000" kern="0">
                          <a:effectLst/>
                        </a:rPr>
                        <a:t>Malachite green</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2000" kern="0">
                          <a:effectLst/>
                        </a:rPr>
                        <a:t>glycerine</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604149426"/>
                  </a:ext>
                </a:extLst>
              </a:tr>
              <a:tr h="182880">
                <a:tc>
                  <a:txBody>
                    <a:bodyPr/>
                    <a:lstStyle/>
                    <a:p>
                      <a:pPr>
                        <a:lnSpc>
                          <a:spcPct val="107000"/>
                        </a:lnSpc>
                        <a:spcAft>
                          <a:spcPts val="800"/>
                        </a:spcAft>
                      </a:pPr>
                      <a:r>
                        <a:rPr lang="en-IN" sz="2000" kern="0">
                          <a:effectLst/>
                        </a:rPr>
                        <a:t>Ethanol 50 ml</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2000" kern="0">
                          <a:effectLst/>
                        </a:rPr>
                        <a:t>Malachite green</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2000" kern="0" dirty="0">
                          <a:effectLst/>
                        </a:rPr>
                        <a:t>glycerine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790054462"/>
                  </a:ext>
                </a:extLst>
              </a:tr>
            </a:tbl>
          </a:graphicData>
        </a:graphic>
      </p:graphicFrame>
      <p:pic>
        <p:nvPicPr>
          <p:cNvPr id="1028" name="Picture 4">
            <a:extLst>
              <a:ext uri="{FF2B5EF4-FFF2-40B4-BE49-F238E27FC236}">
                <a16:creationId xmlns:a16="http://schemas.microsoft.com/office/drawing/2014/main" id="{32ABE689-BCEE-AA57-2C5E-57F9D89ECE0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661689" y="61809"/>
            <a:ext cx="3623057" cy="220905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ECNS15_ODIN_poster">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Them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474747"/>
            </a:solidFill>
            <a:effectLst/>
            <a:latin typeface="Helvetic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474747"/>
            </a:solidFill>
            <a:effectLst/>
            <a:latin typeface="Helvetica" pitchFamily="34" charset="0"/>
          </a:defRPr>
        </a:defPPr>
      </a:lstStyle>
    </a:lnDef>
  </a:objectDefaults>
  <a:extraClrSchemeLst>
    <a:extraClrScheme>
      <a:clrScheme name="Office Them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ECNS15_ODIN_poster</Template>
  <TotalTime>401</TotalTime>
  <Words>922</Words>
  <Application>Microsoft Office PowerPoint</Application>
  <PresentationFormat>Custom</PresentationFormat>
  <Paragraphs>105</Paragraphs>
  <Slides>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vt:i4>
      </vt:variant>
    </vt:vector>
  </HeadingPairs>
  <TitlesOfParts>
    <vt:vector size="11" baseType="lpstr">
      <vt:lpstr>Arial</vt:lpstr>
      <vt:lpstr>Arial Narrow</vt:lpstr>
      <vt:lpstr>Calibri</vt:lpstr>
      <vt:lpstr>Cambria</vt:lpstr>
      <vt:lpstr>Georgia</vt:lpstr>
      <vt:lpstr>Helvetica</vt:lpstr>
      <vt:lpstr>Segoe UI</vt:lpstr>
      <vt:lpstr>Symbol</vt:lpstr>
      <vt:lpstr>Times New Roman</vt:lpstr>
      <vt:lpstr>ECNS15_ODIN_poster</vt:lpstr>
      <vt:lpstr>PowerPoint Presentation</vt:lpstr>
    </vt:vector>
  </TitlesOfParts>
  <Company>Institutt for Energiteknikk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Santosh Pal</dc:creator>
  <cp:lastModifiedBy>KENIL GALA</cp:lastModifiedBy>
  <cp:revision>333</cp:revision>
  <cp:lastPrinted>2017-09-28T17:50:02Z</cp:lastPrinted>
  <dcterms:created xsi:type="dcterms:W3CDTF">2015-08-26T13:58:15Z</dcterms:created>
  <dcterms:modified xsi:type="dcterms:W3CDTF">2023-07-10T10:08:49Z</dcterms:modified>
</cp:coreProperties>
</file>