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Нечеткая логика и программные средства для работы с нечеткими знаниями.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9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Дефуззификация</a:t>
            </a:r>
            <a:r>
              <a:rPr lang="ru-RU" dirty="0" smtClean="0"/>
              <a:t> относительно среднего центра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7400"/>
            <a:ext cx="3143250" cy="180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Дефуззификация</a:t>
            </a:r>
            <a:r>
              <a:rPr lang="ru-RU" dirty="0" smtClean="0"/>
              <a:t> относительно среднего максимума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3354917" cy="125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Выходной сигнал (</a:t>
            </a:r>
            <a:r>
              <a:rPr lang="en-US" smtClean="0"/>
              <a:t>TSK</a:t>
            </a:r>
            <a:r>
              <a:rPr lang="ru-RU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3714750" cy="269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79449"/>
            <a:ext cx="8763000" cy="567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вывода </a:t>
            </a:r>
            <a:r>
              <a:rPr lang="ru-RU" dirty="0" err="1" smtClean="0"/>
              <a:t>Такаги</a:t>
            </a:r>
            <a:r>
              <a:rPr lang="ru-RU" dirty="0" smtClean="0"/>
              <a:t> - </a:t>
            </a:r>
            <a:r>
              <a:rPr lang="ru-RU" dirty="0" err="1" smtClean="0"/>
              <a:t>Сугено</a:t>
            </a:r>
            <a:r>
              <a:rPr lang="ru-RU" dirty="0" smtClean="0"/>
              <a:t> - </a:t>
            </a:r>
            <a:r>
              <a:rPr lang="ru-RU" dirty="0" err="1" smtClean="0"/>
              <a:t>Канга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Нечеткие выводы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нечеткая импликация: «если </a:t>
            </a:r>
            <a:r>
              <a:rPr lang="ru-RU" i="1" dirty="0" err="1" smtClean="0"/>
              <a:t>х</a:t>
            </a:r>
            <a:r>
              <a:rPr lang="ru-RU" i="1" dirty="0" smtClean="0"/>
              <a:t> это А, то у это В», </a:t>
            </a:r>
            <a:r>
              <a:rPr lang="ru-RU" dirty="0" smtClean="0"/>
              <a:t>где </a:t>
            </a:r>
            <a:r>
              <a:rPr lang="ru-RU" i="1" dirty="0" smtClean="0"/>
              <a:t>А </a:t>
            </a:r>
            <a:r>
              <a:rPr lang="ru-RU" dirty="0" smtClean="0"/>
              <a:t>и В - лингвистические значения, идентифицированные нечетким способом через соответствующие функции принадлежности для переменных </a:t>
            </a:r>
            <a:r>
              <a:rPr lang="ru-RU" dirty="0" err="1" smtClean="0"/>
              <a:t>х</a:t>
            </a:r>
            <a:r>
              <a:rPr lang="ru-RU" dirty="0" smtClean="0"/>
              <a:t> и у.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Интерпретации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386" y="1752600"/>
            <a:ext cx="8639614" cy="208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886200"/>
            <a:ext cx="3581400" cy="123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4534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нечеткого вывода </a:t>
            </a:r>
            <a:r>
              <a:rPr lang="ru-RU" dirty="0" err="1" smtClean="0"/>
              <a:t>Мамдани</a:t>
            </a:r>
            <a:r>
              <a:rPr lang="ru-RU" dirty="0" smtClean="0"/>
              <a:t> - Заде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/>
              <a:t>Фуззификатор</a:t>
            </a:r>
            <a:r>
              <a:rPr lang="ru-RU" i="1" dirty="0" smtClean="0"/>
              <a:t> – </a:t>
            </a:r>
            <a:r>
              <a:rPr lang="ru-RU" dirty="0" smtClean="0"/>
              <a:t>преобразователь множества входных данных в нечеткое множество</a:t>
            </a:r>
          </a:p>
          <a:p>
            <a:r>
              <a:rPr lang="ru-RU" i="1" dirty="0" err="1" smtClean="0"/>
              <a:t>Дефуззификатор</a:t>
            </a:r>
            <a:r>
              <a:rPr lang="ru-RU" i="1" dirty="0" smtClean="0"/>
              <a:t> – </a:t>
            </a:r>
            <a:r>
              <a:rPr lang="ru-RU" dirty="0" smtClean="0"/>
              <a:t>преобразователь нечетких множеств в конкретное значение выходной переменной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Обобщенная функциональная структура системы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8915400" cy="51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Организация вывода в нечеткой системе</a:t>
            </a:r>
            <a:br>
              <a:rPr lang="ru-RU" dirty="0" smtClean="0"/>
            </a:br>
            <a:r>
              <a:rPr lang="ru-RU" dirty="0" smtClean="0"/>
              <a:t>при наличии </a:t>
            </a:r>
            <a:r>
              <a:rPr lang="ru-RU" i="1" dirty="0" smtClean="0"/>
              <a:t>М правил вывода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05836"/>
            <a:ext cx="8868032" cy="4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153400" cy="550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Иллюстрация примера системы вывода </a:t>
            </a:r>
            <a:r>
              <a:rPr lang="ru-RU" dirty="0" err="1" smtClean="0"/>
              <a:t>Мамдани</a:t>
            </a:r>
            <a:r>
              <a:rPr lang="ru-RU" dirty="0" smtClean="0"/>
              <a:t> - Заде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Дефуззификация</a:t>
            </a:r>
            <a:r>
              <a:rPr lang="ru-RU" dirty="0" smtClean="0"/>
              <a:t> относительно центра области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2590800" cy="191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29813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117</Words>
  <Application>Microsoft Office PowerPoint</Application>
  <PresentationFormat>Экран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Нечеткая логика и программные средства для работы с нечеткими знаниями.</vt:lpstr>
      <vt:lpstr>Нечеткие выводы</vt:lpstr>
      <vt:lpstr>Интерпретации</vt:lpstr>
      <vt:lpstr>Слайд 4</vt:lpstr>
      <vt:lpstr>Системы нечеткого вывода Мамдани - Заде</vt:lpstr>
      <vt:lpstr>Обобщенная функциональная структура системы</vt:lpstr>
      <vt:lpstr>Организация вывода в нечеткой системе при наличии М правил вывода</vt:lpstr>
      <vt:lpstr>Иллюстрация примера системы вывода Мамдани - Заде</vt:lpstr>
      <vt:lpstr>Дефуззификация относительно центра области</vt:lpstr>
      <vt:lpstr>Дефуззификация относительно среднего центра</vt:lpstr>
      <vt:lpstr>Дефуззификация относительно среднего максимума</vt:lpstr>
      <vt:lpstr>Выходной сигнал (TSK)</vt:lpstr>
      <vt:lpstr>Модель вывода Такаги - Сугено - Канга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178</cp:revision>
  <dcterms:created xsi:type="dcterms:W3CDTF">2012-02-16T19:14:12Z</dcterms:created>
  <dcterms:modified xsi:type="dcterms:W3CDTF">2012-04-16T19:29:24Z</dcterms:modified>
</cp:coreProperties>
</file>