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7C1A-5D2E-4853-831D-FFEA6E82863C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5E72-0BAE-49CF-A67B-C26D869C6A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обратного распространения </a:t>
            </a:r>
            <a:r>
              <a:rPr lang="ru-RU" dirty="0" smtClean="0"/>
              <a:t>ошибки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Инициализировать </a:t>
            </a:r>
            <a:r>
              <a:rPr lang="ru-RU" dirty="0" err="1"/>
              <a:t>синаптические</a:t>
            </a:r>
            <a:r>
              <a:rPr lang="ru-RU" dirty="0"/>
              <a:t> веса маленькими случайными значениями.</a:t>
            </a:r>
            <a:endParaRPr lang="en-US" dirty="0"/>
          </a:p>
          <a:p>
            <a:pPr lvl="0"/>
            <a:r>
              <a:rPr lang="ru-RU" dirty="0"/>
              <a:t>Выбрать очередную обучающую пару из обучающего множества; подать входной вектор на вход сети.</a:t>
            </a:r>
            <a:endParaRPr lang="en-US" dirty="0"/>
          </a:p>
          <a:p>
            <a:pPr lvl="0"/>
            <a:r>
              <a:rPr lang="en-US" dirty="0" err="1"/>
              <a:t>Вычислить</a:t>
            </a:r>
            <a:r>
              <a:rPr lang="en-US" dirty="0"/>
              <a:t> </a:t>
            </a:r>
            <a:r>
              <a:rPr lang="en-US" dirty="0" err="1"/>
              <a:t>выход</a:t>
            </a:r>
            <a:r>
              <a:rPr lang="en-US" dirty="0"/>
              <a:t> </a:t>
            </a:r>
            <a:r>
              <a:rPr lang="en-US" dirty="0" err="1"/>
              <a:t>сети</a:t>
            </a:r>
            <a:r>
              <a:rPr lang="en-US" dirty="0"/>
              <a:t>.</a:t>
            </a:r>
          </a:p>
          <a:p>
            <a:pPr lvl="0"/>
            <a:r>
              <a:rPr lang="ru-RU" dirty="0"/>
              <a:t>Вычислить разность между выходом сети и требуемым выходом (целевым вектором обучающей пары).</a:t>
            </a:r>
            <a:endParaRPr lang="en-US" dirty="0"/>
          </a:p>
          <a:p>
            <a:pPr lvl="0"/>
            <a:r>
              <a:rPr lang="ru-RU" dirty="0"/>
              <a:t>Подкорректировать веса сети для минимизации </a:t>
            </a:r>
            <a:r>
              <a:rPr lang="ru-RU" dirty="0" smtClean="0"/>
              <a:t>ошибки.</a:t>
            </a:r>
            <a:endParaRPr lang="en-US" dirty="0"/>
          </a:p>
          <a:p>
            <a:pPr lvl="0"/>
            <a:r>
              <a:rPr lang="ru-RU" dirty="0"/>
              <a:t>Повторять шаги с 2 по 5 для каждого вектора обучающего множества до тех пор, пока ошибка на всем множестве не достигнет приемлемого уровня.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Нейронная сеть </a:t>
            </a:r>
            <a:r>
              <a:rPr lang="ru-RU" dirty="0" err="1" smtClean="0"/>
              <a:t>Кохонена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Самоорганизующиеся карты </a:t>
            </a:r>
            <a:r>
              <a:rPr lang="ru-RU" dirty="0" err="1" smtClean="0"/>
              <a:t>Кохонена</a:t>
            </a:r>
            <a:endParaRPr lang="en-US" dirty="0"/>
          </a:p>
        </p:txBody>
      </p:sp>
      <p:pic>
        <p:nvPicPr>
          <p:cNvPr id="1026" name="Picture 2" descr="&amp;Rcy;&amp;acy;&amp;scy;&amp;scy;&amp;tcy;&amp;ocy;&amp;yacy;&amp;ncy;&amp;icy;&amp;iecy; &amp;mcy;&amp;iecy;&amp;zhcy;&amp;dcy;&amp;ucy; &amp;ncy;&amp;iecy;&amp;jcy;&amp;rcy;&amp;ocy;&amp;ncy;&amp;acy;&amp;mcy;&amp;icy; &amp;ncy;&amp;acy; &amp;kcy;&amp;acy;&amp;rcy;&amp;tcy;&amp;iecy; &amp;dcy;&amp;lcy;&amp;yacy; &amp;shcy;&amp;iecy;&amp;scy;&amp;tcy;&amp;icy;&amp;ucy;&amp;gcy;&amp;ocy;&amp;lcy;&amp;softcy;&amp;ncy;&amp;ocy;&amp;jcy; &amp;icy; &amp;chcy;&amp;iecy;&amp;tcy;&amp;ycy;&amp;rcy;&amp;iecy;&amp;khcy;&amp;ucy;&amp;gcy;&amp;ocy;&amp;lcy;&amp;softcy;&amp;ncy;&amp;ocy;&amp;jcy; &amp;scy;&amp;iecy;&amp;tcy;&amp;ocy;&amp;k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7762005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&amp;Pcy;&amp;ocy;&amp;dcy;&amp;scy;&amp;tcy;&amp;rcy;&amp;ocy;&amp;jcy;&amp;kcy;&amp;acy; &amp;vcy;&amp;iecy;&amp;scy;&amp;ocy;&amp;vcy; &amp;ncy;&amp;iecy;&amp;jcy;&amp;rcy;&amp;ocy;&amp;ncy;&amp;acy; &amp;pcy;&amp;ocy;&amp;bcy;&amp;iecy;&amp;dcy;&amp;icy;&amp;tcy;&amp;iecy;&amp;lcy;&amp;yacy; &amp;icy; &amp;iecy;&amp;gcy;&amp;ocy; &amp;scy;&amp;ocy;&amp;scy;&amp;iecy;&amp;dcy;&amp;iecy;&amp;jcy;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8200" y="1828800"/>
            <a:ext cx="9753600" cy="4700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Нейронные сети</vt:lpstr>
      <vt:lpstr>Алгоритм обратного распространения ошибки</vt:lpstr>
      <vt:lpstr>Нейронная сеть Кохонена</vt:lpstr>
      <vt:lpstr>Самоорганизующиеся карты Кохонена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xcam</dc:creator>
  <cp:lastModifiedBy>xcam</cp:lastModifiedBy>
  <cp:revision>4</cp:revision>
  <dcterms:created xsi:type="dcterms:W3CDTF">2012-05-26T02:47:14Z</dcterms:created>
  <dcterms:modified xsi:type="dcterms:W3CDTF">2012-05-26T03:22:57Z</dcterms:modified>
</cp:coreProperties>
</file>