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DA0B-5C4C-422F-96B1-39F10485D58E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0A36-3D3E-4983-98A5-5D4E18862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DA0B-5C4C-422F-96B1-39F10485D58E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0A36-3D3E-4983-98A5-5D4E18862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DA0B-5C4C-422F-96B1-39F10485D58E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0A36-3D3E-4983-98A5-5D4E18862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DA0B-5C4C-422F-96B1-39F10485D58E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0A36-3D3E-4983-98A5-5D4E18862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DA0B-5C4C-422F-96B1-39F10485D58E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0A36-3D3E-4983-98A5-5D4E18862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DA0B-5C4C-422F-96B1-39F10485D58E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0A36-3D3E-4983-98A5-5D4E18862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DA0B-5C4C-422F-96B1-39F10485D58E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0A36-3D3E-4983-98A5-5D4E18862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DA0B-5C4C-422F-96B1-39F10485D58E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0A36-3D3E-4983-98A5-5D4E18862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DA0B-5C4C-422F-96B1-39F10485D58E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0A36-3D3E-4983-98A5-5D4E18862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DA0B-5C4C-422F-96B1-39F10485D58E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0A36-3D3E-4983-98A5-5D4E18862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DA0B-5C4C-422F-96B1-39F10485D58E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0A36-3D3E-4983-98A5-5D4E18862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ADA0B-5C4C-422F-96B1-39F10485D58E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70A36-3D3E-4983-98A5-5D4E18862C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&amp;Rcy;&amp;icy;&amp;scy;. 6. &amp;Rcy;&amp;iecy;&amp;zcy;&amp;ucy;&amp;lcy;&amp;softcy;&amp;tcy;&amp;acy;&amp;tcy; &amp;rcy;&amp;acy;&amp;bcy;&amp;ocy;&amp;tcy;&amp;ycy; &amp;kcy;&amp;acy;&amp;rcy;&amp;tcy;&amp;ycy; &amp;icy;&amp;zcy; 300 &amp;ucy;&amp;zcy;&amp;lcy;&amp;ocy;&amp;vcy;, &amp;rcy;&amp;acy;&amp;zcy;&amp;mcy;&amp;iecy;&amp;rcy; &amp;kcy;&amp;acy;&amp;rcy;&amp;tcy;&amp;icy;&amp;ncy;&amp;kcy;&amp;icy; 400x400, &amp;ucy;&amp;zcy;&amp;lcy;&amp;ycy; &amp;vcy;&amp;ycy;&amp;vcy;&amp;ocy;&amp;dcy;&amp;yacy;&amp;tcy;&amp;scy;&amp;yacy; &amp;vcy; &amp;vcy;&amp;icy;&amp;dcy;&amp;iecy; &amp;shcy;&amp;iecy;&amp;scy;&amp;tcy;&amp;icy;&amp;ucy;&amp;gcy;&amp;ocy;&amp;lcy;&amp;softcy;&amp;ncy;&amp;icy;&amp;kcy;&amp;ocy;&amp;vcy;, &amp;gcy;&amp;rcy;&amp;acy;&amp;ncy;&amp;icy;&amp;tscy;&amp;ycy; &amp;ucy;&amp;zcy;&amp;lcy;&amp;ocy;&amp;vcy; &amp;ncy;&amp;iecy; &amp;vcy;&amp;ycy;&amp;vcy;&amp;ocy;&amp;dcy;&amp;yacy;&amp;tcy;&amp;scy;&amp;yacy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0"/>
            <a:ext cx="7620000" cy="63427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&amp;Rcy;&amp;icy;&amp;scy;. 7. &amp;Tcy;&amp;acy;&amp;bcy;&amp;lcy;&amp;icy;&amp;tscy;&amp;acy; Web-&amp;tscy;&amp;vcy;&amp;iecy;&amp;tcy;&amp;ocy;&amp;vcy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720939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&amp;Rcy;&amp;icy;&amp;scy;. 8. &amp;Kcy;&amp;acy;&amp;rcy;&amp;tcy;&amp;acy; &amp;Kcy;&amp;ocy;&amp;khcy;&amp;ocy;&amp;ncy;&amp;iecy;&amp;ncy;&amp;acy; &amp;dcy;&amp;lcy;&amp;yacy; Web-&amp;tscy;&amp;vcy;&amp;iecy;&amp;tcy;&amp;ocy;&amp;vcy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7543800" cy="63316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762000" y="0"/>
          <a:ext cx="7848600" cy="6777213"/>
        </p:xfrm>
        <a:graphic>
          <a:graphicData uri="http://schemas.openxmlformats.org/drawingml/2006/table">
            <a:tbl>
              <a:tblPr/>
              <a:tblGrid>
                <a:gridCol w="685798"/>
                <a:gridCol w="4572000"/>
                <a:gridCol w="914400"/>
                <a:gridCol w="914400"/>
                <a:gridCol w="762002"/>
              </a:tblGrid>
              <a:tr h="381006">
                <a:tc>
                  <a:txBody>
                    <a:bodyPr/>
                    <a:lstStyle/>
                    <a:p>
                      <a:r>
                        <a:rPr lang="en-US" sz="1400" dirty="0"/>
                        <a:t> </a:t>
                      </a:r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Продукт </a:t>
                      </a:r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Белки</a:t>
                      </a:r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 Углеводы</a:t>
                      </a:r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 Жиры </a:t>
                      </a:r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594">
                <a:tc>
                  <a:txBody>
                    <a:bodyPr/>
                    <a:lstStyle/>
                    <a:p>
                      <a:r>
                        <a:rPr lang="en-US" sz="1400" dirty="0"/>
                        <a:t>  1</a:t>
                      </a:r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 Яблоки (</a:t>
                      </a:r>
                      <a:r>
                        <a:rPr lang="en-US" sz="1400" dirty="0" smtClean="0"/>
                        <a:t>Apples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11.8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941">
                <a:tc>
                  <a:txBody>
                    <a:bodyPr/>
                    <a:lstStyle/>
                    <a:p>
                      <a:r>
                        <a:rPr lang="en-US" sz="1400"/>
                        <a:t>  2</a:t>
                      </a:r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 Авокадо (</a:t>
                      </a:r>
                      <a:r>
                        <a:rPr lang="en-US" sz="1400" dirty="0"/>
                        <a:t>Avocado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1.9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1.9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19.5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941">
                <a:tc>
                  <a:txBody>
                    <a:bodyPr/>
                    <a:lstStyle/>
                    <a:p>
                      <a:r>
                        <a:rPr lang="en-US" sz="1400"/>
                        <a:t>  3</a:t>
                      </a:r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 Бананы (</a:t>
                      </a:r>
                      <a:r>
                        <a:rPr lang="en-US" sz="1400" dirty="0"/>
                        <a:t>Bananas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1.2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23.2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408">
                <a:tc>
                  <a:txBody>
                    <a:bodyPr/>
                    <a:lstStyle/>
                    <a:p>
                      <a:r>
                        <a:rPr lang="en-US" sz="1400"/>
                        <a:t>  4</a:t>
                      </a:r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 Говяжий </a:t>
                      </a:r>
                      <a:r>
                        <a:rPr lang="ru-RU" sz="1400" dirty="0" err="1"/>
                        <a:t>стейк</a:t>
                      </a:r>
                      <a:r>
                        <a:rPr lang="ru-RU" sz="1400" dirty="0"/>
                        <a:t> (</a:t>
                      </a:r>
                      <a:r>
                        <a:rPr lang="en-US" sz="1400" dirty="0"/>
                        <a:t>Beef Steak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20.9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7.9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941">
                <a:tc>
                  <a:txBody>
                    <a:bodyPr/>
                    <a:lstStyle/>
                    <a:p>
                      <a:r>
                        <a:rPr lang="en-US" sz="1400"/>
                        <a:t>  5</a:t>
                      </a:r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 </a:t>
                      </a:r>
                      <a:r>
                        <a:rPr lang="ru-RU" sz="1400" dirty="0" err="1"/>
                        <a:t>Биг</a:t>
                      </a:r>
                      <a:r>
                        <a:rPr lang="ru-RU" sz="1400" dirty="0"/>
                        <a:t> Мак (</a:t>
                      </a:r>
                      <a:r>
                        <a:rPr lang="en-US" sz="1400" dirty="0"/>
                        <a:t>Big Mac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408">
                <a:tc>
                  <a:txBody>
                    <a:bodyPr/>
                    <a:lstStyle/>
                    <a:p>
                      <a:r>
                        <a:rPr lang="en-US" sz="1400"/>
                        <a:t>  6</a:t>
                      </a:r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 Бразильские орехи (</a:t>
                      </a:r>
                      <a:r>
                        <a:rPr lang="en-US" sz="1400" dirty="0"/>
                        <a:t>Brazil Nuts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15.5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2.9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68.3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941">
                <a:tc>
                  <a:txBody>
                    <a:bodyPr/>
                    <a:lstStyle/>
                    <a:p>
                      <a:r>
                        <a:rPr lang="en-US" sz="1400"/>
                        <a:t>  7</a:t>
                      </a:r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 Хлеб (</a:t>
                      </a:r>
                      <a:r>
                        <a:rPr lang="en-US" sz="1400" dirty="0"/>
                        <a:t>Bread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10.5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37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3.2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941">
                <a:tc>
                  <a:txBody>
                    <a:bodyPr/>
                    <a:lstStyle/>
                    <a:p>
                      <a:r>
                        <a:rPr lang="en-US" sz="1400"/>
                        <a:t>  8</a:t>
                      </a:r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 Масло (</a:t>
                      </a:r>
                      <a:r>
                        <a:rPr lang="en-US" sz="1400" dirty="0"/>
                        <a:t>Butter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81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941">
                <a:tc>
                  <a:txBody>
                    <a:bodyPr/>
                    <a:lstStyle/>
                    <a:p>
                      <a:r>
                        <a:rPr lang="en-US" sz="1400"/>
                        <a:t>  9</a:t>
                      </a:r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 Сыр (</a:t>
                      </a:r>
                      <a:r>
                        <a:rPr lang="en-US" sz="1400" dirty="0"/>
                        <a:t>Cheese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34.4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675">
                <a:tc>
                  <a:txBody>
                    <a:bodyPr/>
                    <a:lstStyle/>
                    <a:p>
                      <a:r>
                        <a:rPr lang="en-US" sz="1400"/>
                        <a:t> 10</a:t>
                      </a:r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 Ватрушка (</a:t>
                      </a:r>
                      <a:r>
                        <a:rPr lang="en-US" sz="1400" dirty="0"/>
                        <a:t>Cheesecake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6.4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28.2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22.7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941">
                <a:tc>
                  <a:txBody>
                    <a:bodyPr/>
                    <a:lstStyle/>
                    <a:p>
                      <a:r>
                        <a:rPr lang="en-US" sz="1400"/>
                        <a:t> 11</a:t>
                      </a:r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 Печенье (</a:t>
                      </a:r>
                      <a:r>
                        <a:rPr lang="en-US" sz="1400" dirty="0"/>
                        <a:t>Cookies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5.7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58.7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29.3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408">
                <a:tc>
                  <a:txBody>
                    <a:bodyPr/>
                    <a:lstStyle/>
                    <a:p>
                      <a:r>
                        <a:rPr lang="en-US" sz="1400"/>
                        <a:t> 12</a:t>
                      </a:r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 Кукурузные хлопья (</a:t>
                      </a:r>
                      <a:r>
                        <a:rPr lang="en-US" sz="1400" dirty="0"/>
                        <a:t>Cornflakes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84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0.9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941">
                <a:tc>
                  <a:txBody>
                    <a:bodyPr/>
                    <a:lstStyle/>
                    <a:p>
                      <a:r>
                        <a:rPr lang="en-US" sz="1400"/>
                        <a:t> 13</a:t>
                      </a:r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 Яйца (</a:t>
                      </a:r>
                      <a:r>
                        <a:rPr lang="en-US" sz="1400" dirty="0"/>
                        <a:t>Eggs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12.5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10.8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408">
                <a:tc>
                  <a:txBody>
                    <a:bodyPr/>
                    <a:lstStyle/>
                    <a:p>
                      <a:r>
                        <a:rPr lang="en-US" sz="1400"/>
                        <a:t> 14</a:t>
                      </a:r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 Жареный цыпленок (</a:t>
                      </a:r>
                      <a:r>
                        <a:rPr lang="en-US" sz="1400" dirty="0"/>
                        <a:t>Fried Chicken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941">
                <a:tc>
                  <a:txBody>
                    <a:bodyPr/>
                    <a:lstStyle/>
                    <a:p>
                      <a:r>
                        <a:rPr lang="en-US" sz="1400"/>
                        <a:t> 15</a:t>
                      </a:r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 Жаркое (</a:t>
                      </a:r>
                      <a:r>
                        <a:rPr lang="en-US" sz="1400" dirty="0"/>
                        <a:t>Fries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36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2142">
                <a:tc>
                  <a:txBody>
                    <a:bodyPr/>
                    <a:lstStyle/>
                    <a:p>
                      <a:r>
                        <a:rPr lang="en-US" sz="1400"/>
                        <a:t> 16</a:t>
                      </a:r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 Горячий шоколад (</a:t>
                      </a:r>
                      <a:r>
                        <a:rPr lang="en-US" sz="1400" dirty="0"/>
                        <a:t>Hot </a:t>
                      </a:r>
                      <a:r>
                        <a:rPr lang="en-US" sz="1400" dirty="0" smtClean="0"/>
                        <a:t>Chocolate)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3.8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19.4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10.2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408">
                <a:tc>
                  <a:txBody>
                    <a:bodyPr/>
                    <a:lstStyle/>
                    <a:p>
                      <a:r>
                        <a:rPr lang="en-US" sz="1400"/>
                        <a:t> 17</a:t>
                      </a:r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 </a:t>
                      </a:r>
                      <a:r>
                        <a:rPr lang="ru-RU" sz="1400" dirty="0" err="1"/>
                        <a:t>Пепперони</a:t>
                      </a:r>
                      <a:r>
                        <a:rPr lang="ru-RU" sz="1400" dirty="0"/>
                        <a:t> (</a:t>
                      </a:r>
                      <a:r>
                        <a:rPr lang="en-US" sz="1400" dirty="0"/>
                        <a:t>Pepperoni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20.9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5.1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38.3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941">
                <a:tc>
                  <a:txBody>
                    <a:bodyPr/>
                    <a:lstStyle/>
                    <a:p>
                      <a:r>
                        <a:rPr lang="en-US" sz="1400"/>
                        <a:t> 18</a:t>
                      </a:r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 Пицца (</a:t>
                      </a:r>
                      <a:r>
                        <a:rPr lang="en-US" sz="1400" dirty="0"/>
                        <a:t>Pizza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12.5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675">
                <a:tc>
                  <a:txBody>
                    <a:bodyPr/>
                    <a:lstStyle/>
                    <a:p>
                      <a:r>
                        <a:rPr lang="en-US" sz="1400"/>
                        <a:t> 19</a:t>
                      </a:r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 Пирог со свининой (</a:t>
                      </a:r>
                      <a:r>
                        <a:rPr lang="ru-RU" sz="1400" dirty="0" err="1"/>
                        <a:t>Pork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Pie</a:t>
                      </a:r>
                      <a:r>
                        <a:rPr lang="ru-RU" sz="1400" dirty="0" smtClean="0"/>
                        <a:t>)</a:t>
                      </a:r>
                      <a:endParaRPr lang="ru-RU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10.1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27.3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24.2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675">
                <a:tc>
                  <a:txBody>
                    <a:bodyPr/>
                    <a:lstStyle/>
                    <a:p>
                      <a:r>
                        <a:rPr lang="en-US" sz="1400"/>
                        <a:t> 20</a:t>
                      </a:r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 Картофель (</a:t>
                      </a:r>
                      <a:r>
                        <a:rPr lang="en-US" sz="1400" dirty="0"/>
                        <a:t>Potatoes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1.7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16.1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207">
                <a:tc>
                  <a:txBody>
                    <a:bodyPr/>
                    <a:lstStyle/>
                    <a:p>
                      <a:r>
                        <a:rPr lang="en-US" sz="1400"/>
                        <a:t> 21</a:t>
                      </a:r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 Рис (</a:t>
                      </a:r>
                      <a:r>
                        <a:rPr lang="en-US" sz="1400" dirty="0"/>
                        <a:t>Rice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6.9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74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2.8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2142">
                <a:tc>
                  <a:txBody>
                    <a:bodyPr/>
                    <a:lstStyle/>
                    <a:p>
                      <a:r>
                        <a:rPr lang="en-US" sz="1400"/>
                        <a:t> 22</a:t>
                      </a:r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 Жаркое из курицы (</a:t>
                      </a:r>
                      <a:r>
                        <a:rPr lang="ru-RU" sz="1400" dirty="0" err="1"/>
                        <a:t>Roast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 smtClean="0"/>
                        <a:t>Chicken</a:t>
                      </a:r>
                      <a:r>
                        <a:rPr lang="ru-RU" sz="1400" dirty="0" smtClean="0"/>
                        <a:t>)</a:t>
                      </a:r>
                      <a:endParaRPr lang="ru-RU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26.1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5.8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941">
                <a:tc>
                  <a:txBody>
                    <a:bodyPr/>
                    <a:lstStyle/>
                    <a:p>
                      <a:r>
                        <a:rPr lang="en-US" sz="1400"/>
                        <a:t> 23</a:t>
                      </a:r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 Сахар (</a:t>
                      </a:r>
                      <a:r>
                        <a:rPr lang="en-US" sz="1400" dirty="0"/>
                        <a:t>Sugar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95.1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408">
                <a:tc>
                  <a:txBody>
                    <a:bodyPr/>
                    <a:lstStyle/>
                    <a:p>
                      <a:r>
                        <a:rPr lang="en-US" sz="1400"/>
                        <a:t> 24</a:t>
                      </a:r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 </a:t>
                      </a:r>
                      <a:r>
                        <a:rPr lang="ru-RU" sz="1400" dirty="0" err="1"/>
                        <a:t>Стейк</a:t>
                      </a:r>
                      <a:r>
                        <a:rPr lang="ru-RU" sz="1400" dirty="0"/>
                        <a:t> из тунца (</a:t>
                      </a:r>
                      <a:r>
                        <a:rPr lang="ru-RU" sz="1400" dirty="0" err="1"/>
                        <a:t>Tuna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Steak</a:t>
                      </a:r>
                      <a:r>
                        <a:rPr lang="ru-RU" sz="1400" dirty="0" smtClean="0"/>
                        <a:t>)</a:t>
                      </a:r>
                      <a:endParaRPr lang="ru-RU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25.6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941">
                <a:tc>
                  <a:txBody>
                    <a:bodyPr/>
                    <a:lstStyle/>
                    <a:p>
                      <a:r>
                        <a:rPr lang="en-US" sz="1400"/>
                        <a:t> 25</a:t>
                      </a:r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 Вода (</a:t>
                      </a:r>
                      <a:r>
                        <a:rPr lang="en-US" sz="1400" dirty="0"/>
                        <a:t>Water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14553" marR="14553" marT="7276" marB="72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&amp;Rcy;&amp;icy;&amp;scy;&amp;ucy;&amp;ncy;&amp;ocy;&amp;kcy; 9. &amp;Kcy;&amp;acy;&amp;rcy;&amp;tcy;&amp;acy; &amp;pcy;&amp;rcy;&amp;ocy;&amp;dcy;&amp;ucy;&amp;kcy;&amp;tcy;&amp;ocy;&amp;vcy;, &amp;pcy;&amp;ocy;&amp;scy;&amp;tcy;&amp;rcy;&amp;ocy;&amp;iecy;&amp;ncy;&amp;ncy;&amp;acy;&amp;yacy; &amp;ncy;&amp;acy; &amp;bcy;&amp;acy;&amp;zcy;&amp;iecy; &amp;icy;&amp;ncy;&amp;fcy;&amp;ocy;&amp;rcy;&amp;mcy;&amp;acy;&amp;tscy;&amp;icy;&amp;icy; &amp;ocy; &amp;scy;&amp;ocy;&amp;dcy;&amp;iecy;&amp;rcy;&amp;zhcy;&amp;acy;&amp;ncy;&amp;icy;&amp;icy; &amp;vcy; &amp;ncy;&amp;icy;&amp;khcy; &amp;bcy;&amp;iecy;&amp;lcy;&amp;kcy;&amp;ocy;&amp;vcy;, &amp;ucy;&amp;gcy;&amp;lcy;&amp;iecy;&amp;vcy;&amp;ocy;&amp;dcy;&amp;ocy;&amp;vcy; &amp;icy; &amp;zhcy;&amp;icy;&amp;rcy;&amp;ocy;&amp;vcy;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8600"/>
            <a:ext cx="7543800" cy="64369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&amp;Rcy;&amp;icy;&amp;scy;. 11. &amp;Kcy;&amp;acy;&amp;rcy;&amp;tcy;&amp;acy; &amp;Kcy;&amp;ocy;&amp;khcy;&amp;ocy;&amp;ncy;&amp;iecy;&amp;ncy;&amp;acy; &amp;dcy;&amp;lcy;&amp;yacy; &amp;icy;&amp;rcy;&amp;icy;&amp;scy;&amp;ocy;&amp;vcy; &amp;Fcy;&amp;icy;&amp;shcy;&amp;iecy;&amp;rcy;&amp;acy;, &amp;pcy;&amp;ocy;&amp;scy;&amp;tcy;&amp;rcy;&amp;ocy;&amp;iecy;&amp;ncy;&amp;ncy;&amp;acy;&amp;yacy; &amp;vcy; &amp;vcy;&amp;icy;&amp;dcy;&amp;iecy; &amp;pcy;&amp;rcy;&amp;ocy;&amp;iecy;&amp;kcy;&amp;tscy;&amp;icy;&amp;jcy; &amp;vcy; &amp;tscy;&amp;vcy;&amp;iecy;&amp;tcy;&amp;ocy;&amp;vcy;&amp;ocy;&amp;jcy; &amp;bcy;&amp;acy;&amp;zcy;&amp;icy;&amp;scy; CMY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6294"/>
            <a:ext cx="7696200" cy="66717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&amp;Rcy;&amp;icy;&amp;scy;&amp;ucy;&amp;ncy;&amp;ocy;&amp;kcy; 14. &amp;Icy;&amp;rcy;&amp;icy;&amp;scy;&amp;ycy; &amp;Fcy;&amp;icy;&amp;shcy;&amp;iecy;&amp;rcy;&amp;acy;. &amp;Pcy;&amp;rcy;&amp;iecy;&amp;dcy;&amp;scy;&amp;tcy;&amp;acy;&amp;vcy;&amp;lcy;&amp;iecy;&amp;ncy;&amp;icy;&amp;iecy; &amp;vcy; &amp;vcy;&amp;icy;&amp;dcy;&amp;iecy; &amp;kcy;&amp;ocy;&amp;mcy;&amp;pcy;&amp;ocy;&amp;ncy;&amp;iecy;&amp;ncy;&amp;tcy;&amp;ncy;&amp;ycy;&amp;khcy; &amp;pcy;&amp;lcy;&amp;ocy;&amp;scy;&amp;kcy;&amp;ocy;&amp;scy;&amp;tcy;&amp;iecy;&amp;jcy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80975"/>
            <a:ext cx="5924550" cy="6677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&amp;Rcy;&amp;icy;&amp;scy;. 20. &amp;Pcy;&amp;rcy;&amp;ocy;&amp;dcy;&amp;ucy;&amp;kcy;&amp;tcy;&amp;ycy;. &amp;Kcy;&amp;ocy;&amp;mcy;&amp;pcy;&amp;ocy;&amp;ncy;&amp;iecy;&amp;ncy;&amp;tcy;&amp;ncy;&amp;ycy;&amp;iecy; &amp;pcy;&amp;lcy;&amp;ocy;&amp;scy;&amp;kcy;&amp;ocy;&amp;scy;&amp;tcy;&amp;icy; &amp;icy; &amp;ocy;&amp;tcy;&amp;ocy;&amp;bcy;&amp;rcy;&amp;acy;&amp;zhcy;&amp;iecy;&amp;ncy;&amp;icy;&amp;iecy; &amp;vcy; RGB- &amp;pcy;&amp;rcy;&amp;ocy;&amp;scy;&amp;tcy;&amp;rcy;&amp;acy;&amp;ncy;&amp;scy;&amp;tcy;&amp;vcy;&amp;iecy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1924"/>
            <a:ext cx="6134100" cy="6696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77</Words>
  <Application>Microsoft Office PowerPoint</Application>
  <PresentationFormat>Экран (4:3)</PresentationFormat>
  <Paragraphs>130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xcam</dc:creator>
  <cp:lastModifiedBy>xcam</cp:lastModifiedBy>
  <cp:revision>1</cp:revision>
  <dcterms:created xsi:type="dcterms:W3CDTF">2012-06-02T03:43:07Z</dcterms:created>
  <dcterms:modified xsi:type="dcterms:W3CDTF">2012-06-02T03:51:14Z</dcterms:modified>
</cp:coreProperties>
</file>