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8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Эпистомологическая</a:t>
            </a:r>
            <a:r>
              <a:rPr lang="ru-RU" dirty="0" smtClean="0"/>
              <a:t> полнота знаний и эвристически эффективные стратегии поиска решения задач.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smtClean="0"/>
              <a:t>4</a:t>
            </a:r>
            <a:r>
              <a:rPr lang="ru-RU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115.jpg"/>
          <p:cNvPicPr>
            <a:picLocks noGrp="1"/>
          </p:cNvPicPr>
          <p:nvPr>
            <p:ph idx="1"/>
          </p:nvPr>
        </p:nvPicPr>
        <p:blipFill>
          <a:blip r:embed="rId2" cstate="print"/>
          <a:srcRect b="45556"/>
          <a:stretch>
            <a:fillRect/>
          </a:stretch>
        </p:blipFill>
        <p:spPr bwMode="auto">
          <a:xfrm>
            <a:off x="685800" y="381000"/>
            <a:ext cx="6781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Содержимое 3" descr="http://rriai.org.ru/illustr/ai1-115.jpg"/>
          <p:cNvPicPr>
            <a:picLocks noGrp="1"/>
          </p:cNvPicPr>
          <p:nvPr>
            <p:ph idx="1"/>
          </p:nvPr>
        </p:nvPicPr>
        <p:blipFill>
          <a:blip r:embed="rId2" cstate="print"/>
          <a:srcRect t="52422"/>
          <a:stretch>
            <a:fillRect/>
          </a:stretch>
        </p:blipFill>
        <p:spPr bwMode="auto">
          <a:xfrm>
            <a:off x="381000" y="381000"/>
            <a:ext cx="8236449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12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Эвристический поиск с ограничением объема памяти </a:t>
            </a:r>
            <a:endParaRPr lang="en-US" dirty="0"/>
          </a:p>
        </p:txBody>
      </p:sp>
      <p:pic>
        <p:nvPicPr>
          <p:cNvPr id="4" name="Содержимое 3" descr="http://rriai.org.ru/illustr/ai1-127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9200"/>
            <a:ext cx="5943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Обучение лучшим способам поиска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Эвристические</a:t>
            </a:r>
            <a:r>
              <a:rPr lang="en-US" dirty="0" smtClean="0"/>
              <a:t> </a:t>
            </a:r>
            <a:r>
              <a:rPr lang="en-US" dirty="0" err="1" smtClean="0"/>
              <a:t>функции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Содержимое 3" descr="http://rriai.org.ru/illustr/ai1-128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84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137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3057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Составление</a:t>
            </a:r>
            <a:r>
              <a:rPr lang="en-US" dirty="0" smtClean="0"/>
              <a:t> </a:t>
            </a:r>
            <a:r>
              <a:rPr lang="en-US" dirty="0" err="1" smtClean="0"/>
              <a:t>допустимых</a:t>
            </a:r>
            <a:r>
              <a:rPr lang="en-US" dirty="0" smtClean="0"/>
              <a:t> </a:t>
            </a:r>
            <a:r>
              <a:rPr lang="en-US" dirty="0" err="1" smtClean="0"/>
              <a:t>эвристических</a:t>
            </a:r>
            <a:r>
              <a:rPr lang="en-US" dirty="0" smtClean="0"/>
              <a:t> </a:t>
            </a:r>
            <a:r>
              <a:rPr lang="en-US" dirty="0" err="1" smtClean="0"/>
              <a:t>функций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Содержимое 3" descr="http://rriai.org.ru/illustr/ai1-14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овокупность</a:t>
            </a:r>
            <a:r>
              <a:rPr lang="ru-RU" dirty="0" smtClean="0"/>
              <a:t> информации и правил вывода (у индивидуума, общества или системы ИИ) о мире, свойствах объектов, закономерностях процессов и явлений, а также правилах использования их для принятия решений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Эпистемологическая</a:t>
            </a:r>
            <a:r>
              <a:rPr lang="ru-RU" dirty="0" smtClean="0"/>
              <a:t> полнота знаний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описание функционально полных базисов в какой-либо алгебре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</a:t>
            </a:r>
            <a:r>
              <a:rPr lang="en-US" dirty="0" err="1" smtClean="0"/>
              <a:t>нформированн</a:t>
            </a:r>
            <a:r>
              <a:rPr lang="ru-RU" dirty="0" err="1" smtClean="0"/>
              <a:t>ый</a:t>
            </a:r>
            <a:r>
              <a:rPr lang="en-US" dirty="0" smtClean="0"/>
              <a:t> (</a:t>
            </a:r>
            <a:r>
              <a:rPr lang="en-US" dirty="0" err="1" smtClean="0"/>
              <a:t>эвристическ</a:t>
            </a:r>
            <a:r>
              <a:rPr lang="ru-RU" dirty="0" err="1" smtClean="0"/>
              <a:t>ий</a:t>
            </a:r>
            <a:r>
              <a:rPr lang="en-US" dirty="0" smtClean="0"/>
              <a:t>) </a:t>
            </a:r>
            <a:r>
              <a:rPr lang="en-US" dirty="0" err="1" smtClean="0"/>
              <a:t>поиск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поиском по первому наилучшему совпадению</a:t>
            </a:r>
            <a:endParaRPr lang="en-US" dirty="0"/>
          </a:p>
        </p:txBody>
      </p:sp>
      <p:pic>
        <p:nvPicPr>
          <p:cNvPr id="4" name="Рисунок 3" descr="http://rriai.org.ru/illustr/ai1-9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95600"/>
            <a:ext cx="82296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Жадный поиск по первому наилучшему совпадению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)=</a:t>
            </a:r>
            <a:r>
              <a:rPr lang="en-US" dirty="0" smtClean="0"/>
              <a:t>h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26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382000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 descr="http://rriai.org.ru/illustr/ai1-1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10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01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А*: минимизация суммарной оценки стоимости решения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f(n)=g(n) + h(n)</a:t>
            </a:r>
          </a:p>
          <a:p>
            <a:r>
              <a:rPr lang="en-US" dirty="0" smtClean="0"/>
              <a:t>g(n) – </a:t>
            </a:r>
            <a:r>
              <a:rPr lang="ru-RU" dirty="0" smtClean="0"/>
              <a:t>оценка стоимости наименее дорогостоящего пути решения, проходящего через узел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129</Words>
  <Application>Microsoft Office PowerPoint</Application>
  <PresentationFormat>Экран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Эпистомологическая полнота знаний и эвристически эффективные стратегии поиска решения задач.</vt:lpstr>
      <vt:lpstr>Знание</vt:lpstr>
      <vt:lpstr>Эпистемологическая полнота знаний</vt:lpstr>
      <vt:lpstr>Информированный (эвристический) поиск</vt:lpstr>
      <vt:lpstr>Жадный поиск по первому наилучшему совпадению </vt:lpstr>
      <vt:lpstr>Слайд 6</vt:lpstr>
      <vt:lpstr>Слайд 7</vt:lpstr>
      <vt:lpstr>Слайд 8</vt:lpstr>
      <vt:lpstr>Поиск А*: минимизация суммарной оценки стоимости решения </vt:lpstr>
      <vt:lpstr>Слайд 10</vt:lpstr>
      <vt:lpstr>Слайд 11</vt:lpstr>
      <vt:lpstr>Слайд 12</vt:lpstr>
      <vt:lpstr>Эвристический поиск с ограничением объема памяти </vt:lpstr>
      <vt:lpstr>Обучение лучшим способам поиска </vt:lpstr>
      <vt:lpstr>Эвристические функции </vt:lpstr>
      <vt:lpstr>Слайд 16</vt:lpstr>
      <vt:lpstr>Составление допустимых эвристических функций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86</cp:revision>
  <dcterms:created xsi:type="dcterms:W3CDTF">2012-02-16T19:14:12Z</dcterms:created>
  <dcterms:modified xsi:type="dcterms:W3CDTF">2012-03-09T18:40:12Z</dcterms:modified>
</cp:coreProperties>
</file>