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представления знаний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smtClean="0"/>
              <a:t>4</a:t>
            </a:r>
            <a:r>
              <a:rPr lang="ru-RU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Кванторы общности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6381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05800" cy="159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знаний правилами продукций. Прямой вывод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Правило 1. ЕСЛИ «намерение - отдых» и «дорога ухабистая», ТО «использовать джип».</a:t>
            </a:r>
            <a:endParaRPr lang="en-US" dirty="0" smtClean="0"/>
          </a:p>
          <a:p>
            <a:r>
              <a:rPr lang="ru-RU" dirty="0" smtClean="0"/>
              <a:t>Правило 2. ЕСЛИ «место отдыха - горы», ТО «дорога ухабистая».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Обратный вывод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Правило 1. ЕСЛИ «намерение - отдых» и «дорога ухабистая», ТО «использовать джип».</a:t>
            </a:r>
            <a:endParaRPr lang="en-US" dirty="0" smtClean="0"/>
          </a:p>
          <a:p>
            <a:r>
              <a:rPr lang="ru-RU" dirty="0" smtClean="0"/>
              <a:t>Правило 2. ЕСЛИ «место отдыха - горы», ТО «дорога ухабистая».</a:t>
            </a:r>
            <a:endParaRPr lang="en-US" dirty="0" smtClean="0"/>
          </a:p>
          <a:p>
            <a:r>
              <a:rPr lang="ru-RU" dirty="0" smtClean="0"/>
              <a:t>Правило 3. ЕСЛИ «намерение - отдых», ТО «нужна скорость».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Наглядность</a:t>
            </a:r>
          </a:p>
          <a:p>
            <a:r>
              <a:rPr lang="ru-RU" dirty="0" smtClean="0"/>
              <a:t>высокая модульность</a:t>
            </a:r>
          </a:p>
          <a:p>
            <a:r>
              <a:rPr lang="ru-RU" dirty="0" smtClean="0"/>
              <a:t>легкость внесения изменений и дополнений</a:t>
            </a:r>
          </a:p>
          <a:p>
            <a:r>
              <a:rPr lang="ru-RU" dirty="0" smtClean="0"/>
              <a:t>простота механизма логического вывода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отличие от структур знаний, свойственных человеку;</a:t>
            </a:r>
            <a:endParaRPr lang="en-US" dirty="0" smtClean="0"/>
          </a:p>
          <a:p>
            <a:r>
              <a:rPr lang="ru-RU" dirty="0" smtClean="0"/>
              <a:t>неясность взаимных отношений правил;</a:t>
            </a:r>
            <a:endParaRPr lang="en-US" dirty="0" smtClean="0"/>
          </a:p>
          <a:p>
            <a:r>
              <a:rPr lang="ru-RU" dirty="0" smtClean="0"/>
              <a:t>сложность оценки целостного образа знаний;</a:t>
            </a:r>
            <a:endParaRPr lang="en-US" dirty="0" smtClean="0"/>
          </a:p>
          <a:p>
            <a:r>
              <a:rPr lang="ru-RU" dirty="0" smtClean="0"/>
              <a:t>низкая эффективность обработки знаний.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Мир </a:t>
            </a:r>
            <a:r>
              <a:rPr lang="ru-RU" smtClean="0"/>
              <a:t>вампуса</a:t>
            </a:r>
            <a:endParaRPr lang="en-US"/>
          </a:p>
        </p:txBody>
      </p:sp>
      <p:pic>
        <p:nvPicPr>
          <p:cNvPr id="4" name="Содержимое 3" descr="http://rriai.org.ru/illustr/ai2-69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629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2-70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Содержимое 3" descr="http://rriai.org.ru/illustr/ai2-7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словарь пропозициональных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допустим</a:t>
            </a:r>
            <a:r>
              <a:rPr lang="ru-RU" dirty="0" smtClean="0"/>
              <a:t>, что высказывание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sz="2000" dirty="0" err="1" smtClean="0"/>
              <a:t>i,j</a:t>
            </a:r>
            <a:r>
              <a:rPr lang="en-US" sz="2000" dirty="0" smtClean="0"/>
              <a:t> </a:t>
            </a:r>
            <a:r>
              <a:rPr lang="ru-RU" dirty="0" smtClean="0"/>
              <a:t>является </a:t>
            </a:r>
            <a:r>
              <a:rPr lang="ru-RU" dirty="0" smtClean="0"/>
              <a:t>истинным, если в квадрате [</a:t>
            </a:r>
            <a:r>
              <a:rPr lang="en-US" dirty="0" err="1" smtClean="0"/>
              <a:t>i</a:t>
            </a:r>
            <a:r>
              <a:rPr lang="ru-RU" dirty="0" smtClean="0"/>
              <a:t>,</a:t>
            </a:r>
            <a:r>
              <a:rPr lang="en-US" dirty="0" smtClean="0"/>
              <a:t>j</a:t>
            </a:r>
            <a:r>
              <a:rPr lang="ru-RU" dirty="0" smtClean="0"/>
              <a:t>] имеется яма;</a:t>
            </a:r>
            <a:endParaRPr lang="en-US" dirty="0" smtClean="0"/>
          </a:p>
          <a:p>
            <a:r>
              <a:rPr lang="ru-RU" dirty="0" smtClean="0"/>
              <a:t>допустим</a:t>
            </a:r>
            <a:r>
              <a:rPr lang="ru-RU" dirty="0" smtClean="0"/>
              <a:t>, что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sz="2000" dirty="0" err="1" smtClean="0"/>
              <a:t>i,j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dirty="0" smtClean="0"/>
              <a:t>истинным, если в квадрате [</a:t>
            </a:r>
            <a:r>
              <a:rPr lang="en-US" dirty="0" err="1" smtClean="0"/>
              <a:t>i</a:t>
            </a:r>
            <a:r>
              <a:rPr lang="ru-RU" dirty="0" smtClean="0"/>
              <a:t>,</a:t>
            </a:r>
            <a:r>
              <a:rPr lang="en-US" dirty="0" smtClean="0"/>
              <a:t>j</a:t>
            </a:r>
            <a:r>
              <a:rPr lang="ru-RU" dirty="0" smtClean="0"/>
              <a:t>] чувствуется ветерок.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классы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продукционные модели</a:t>
            </a:r>
          </a:p>
          <a:p>
            <a:r>
              <a:rPr lang="ru-RU" dirty="0" smtClean="0"/>
              <a:t>сетевые модели или семантические сети</a:t>
            </a:r>
          </a:p>
          <a:p>
            <a:r>
              <a:rPr lang="ru-RU" dirty="0" smtClean="0"/>
              <a:t>фреймовые модели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знаний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Times New Roman"/>
                <a:ea typeface="Times New Roman"/>
                <a:cs typeface="Times New Roman"/>
              </a:rPr>
              <a:t>В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квадрате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 [1,1]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отсутствует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яма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: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В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квадрате чувствуется ветерок тогда и только тогда, когда в соседнем квадрате имеется яма.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u-RU" sz="28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8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данные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о восприятии ветерка для первых двух квадратов, которые были посещены агентом в том конкретном мире, где он находится;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endParaRPr lang="en-US" sz="2800" dirty="0" smtClean="0">
              <a:ea typeface="Calibri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Рисунок 3" descr="http://rriai.org.ru/illustr/ai2-13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rriai.org.ru/illustr/ai2-137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718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rriai.org.ru/illustr/ai2-13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953000"/>
            <a:ext cx="228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Эквивалентность</a:t>
            </a:r>
          </a:p>
          <a:p>
            <a:r>
              <a:rPr lang="ru-RU" dirty="0" smtClean="0"/>
              <a:t>Допустимость</a:t>
            </a:r>
          </a:p>
          <a:p>
            <a:r>
              <a:rPr lang="ru-RU" dirty="0" smtClean="0"/>
              <a:t>Выполнимость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Хорновские</a:t>
            </a:r>
            <a:r>
              <a:rPr lang="ru-RU" dirty="0" smtClean="0"/>
              <a:t> 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Каждое </a:t>
            </a:r>
            <a:r>
              <a:rPr lang="ru-RU" dirty="0" err="1" smtClean="0"/>
              <a:t>хорновское</a:t>
            </a:r>
            <a:r>
              <a:rPr lang="ru-RU" dirty="0" smtClean="0"/>
              <a:t> выражение может быть записано как импликация, предпосылкой которой является конъюнкция положительных литералов, а заключением— один положительный </a:t>
            </a:r>
            <a:r>
              <a:rPr lang="ru-RU" dirty="0" smtClean="0"/>
              <a:t>литерал</a:t>
            </a:r>
          </a:p>
          <a:p>
            <a:r>
              <a:rPr lang="ru-RU" dirty="0" smtClean="0"/>
              <a:t>Логический вывод с использованием </a:t>
            </a:r>
            <a:r>
              <a:rPr lang="ru-RU" dirty="0" err="1" smtClean="0"/>
              <a:t>хорновских</a:t>
            </a:r>
            <a:r>
              <a:rPr lang="ru-RU" dirty="0" smtClean="0"/>
              <a:t> выражений может осуществляться с помощью алгоритма прямого логического вывода и обратного логического вывода, которые рассматриваются </a:t>
            </a:r>
            <a:r>
              <a:rPr lang="ru-RU" dirty="0" smtClean="0"/>
              <a:t>ниже</a:t>
            </a:r>
          </a:p>
          <a:p>
            <a:r>
              <a:rPr lang="ru-RU" dirty="0" smtClean="0"/>
              <a:t>Получение логических следствий с помощью </a:t>
            </a:r>
            <a:r>
              <a:rPr lang="ru-RU" dirty="0" err="1" smtClean="0"/>
              <a:t>хорновских</a:t>
            </a:r>
            <a:r>
              <a:rPr lang="ru-RU" dirty="0" smtClean="0"/>
              <a:t> выражений может осуществляться за время, линейно зависящее от размера базы знаний.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Прямой логический вывод. Алгоритм</a:t>
            </a:r>
            <a:endParaRPr lang="en-US" dirty="0"/>
          </a:p>
        </p:txBody>
      </p:sp>
      <p:pic>
        <p:nvPicPr>
          <p:cNvPr id="4" name="Содержимое 3" descr="http://rriai.org.ru/illustr/ai2-280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Продукционные модели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модели основанные на правилах, позволяют представить знание в виде предложений типа: «ЕСЛИ условие, ТО действие»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Высказывание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Частичные</a:t>
            </a:r>
            <a:endParaRPr lang="en-US" dirty="0" smtClean="0"/>
          </a:p>
          <a:p>
            <a:r>
              <a:rPr lang="ru-RU" dirty="0" smtClean="0"/>
              <a:t>элементарные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635862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вычисления логических операций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57438"/>
            <a:ext cx="9163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ru-RU" dirty="0" smtClean="0"/>
              <a:t>: «Все люди смертны»;</a:t>
            </a:r>
            <a:endParaRPr lang="en-US" dirty="0" smtClean="0"/>
          </a:p>
          <a:p>
            <a:r>
              <a:rPr lang="en-US" dirty="0" smtClean="0"/>
              <a:t>Q</a:t>
            </a:r>
            <a:r>
              <a:rPr lang="ru-RU" dirty="0" smtClean="0"/>
              <a:t>: «Сократ - человек»;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ru-RU" dirty="0" smtClean="0"/>
              <a:t>: «Сократ - смертен».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человек (Х)</a:t>
            </a:r>
          </a:p>
          <a:p>
            <a:r>
              <a:rPr lang="ru-RU" dirty="0" smtClean="0"/>
              <a:t>некоторая связь, которая задана на наборе констант или переменных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380</Words>
  <Application>Microsoft Office PowerPoint</Application>
  <PresentationFormat>Экран (4:3)</PresentationFormat>
  <Paragraphs>60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Модели представления знаний</vt:lpstr>
      <vt:lpstr>Общие классы </vt:lpstr>
      <vt:lpstr>Продукционные модели</vt:lpstr>
      <vt:lpstr>Высказывание</vt:lpstr>
      <vt:lpstr>Слайд 5</vt:lpstr>
      <vt:lpstr>Логические операции</vt:lpstr>
      <vt:lpstr>Результаты вычисления логических операций</vt:lpstr>
      <vt:lpstr>Слайд 8</vt:lpstr>
      <vt:lpstr>Предикат</vt:lpstr>
      <vt:lpstr>Кванторы общности</vt:lpstr>
      <vt:lpstr>Приоритет</vt:lpstr>
      <vt:lpstr>Представление знаний правилами продукций. Прямой вывод</vt:lpstr>
      <vt:lpstr>Обратный вывод</vt:lpstr>
      <vt:lpstr>Преимущества</vt:lpstr>
      <vt:lpstr>Недостатки</vt:lpstr>
      <vt:lpstr>Мир вампуса</vt:lpstr>
      <vt:lpstr>Слайд 17</vt:lpstr>
      <vt:lpstr>Слайд 18</vt:lpstr>
      <vt:lpstr>словарь пропозициональных символов</vt:lpstr>
      <vt:lpstr>База знаний</vt:lpstr>
      <vt:lpstr>Слайд 21</vt:lpstr>
      <vt:lpstr>Хорновские выражения</vt:lpstr>
      <vt:lpstr>Прямой логический вывод. Алгоритм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110</cp:revision>
  <dcterms:created xsi:type="dcterms:W3CDTF">2012-02-16T19:14:12Z</dcterms:created>
  <dcterms:modified xsi:type="dcterms:W3CDTF">2012-03-10T04:35:17Z</dcterms:modified>
</cp:coreProperties>
</file>