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1" r:id="rId12"/>
    <p:sldId id="279" r:id="rId13"/>
    <p:sldId id="282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7650-78E7-4516-93AC-ABEE7EC8F477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Модели представления знаний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6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Имя фрейма</a:t>
            </a:r>
          </a:p>
          <a:p>
            <a:r>
              <a:rPr lang="ru-RU" dirty="0" smtClean="0"/>
              <a:t>Имя слота</a:t>
            </a:r>
          </a:p>
          <a:p>
            <a:r>
              <a:rPr lang="ru-RU" dirty="0" smtClean="0"/>
              <a:t>Указатели наследования</a:t>
            </a:r>
          </a:p>
          <a:p>
            <a:r>
              <a:rPr lang="ru-RU" dirty="0" smtClean="0"/>
              <a:t>Указатель типа данных</a:t>
            </a:r>
          </a:p>
          <a:p>
            <a:r>
              <a:rPr lang="ru-RU" dirty="0" smtClean="0"/>
              <a:t>Значение слота</a:t>
            </a:r>
          </a:p>
          <a:p>
            <a:r>
              <a:rPr lang="ru-RU" dirty="0" smtClean="0"/>
              <a:t>Демоны</a:t>
            </a:r>
          </a:p>
          <a:p>
            <a:r>
              <a:rPr lang="ru-RU" dirty="0" smtClean="0"/>
              <a:t>Присоединенная процедура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Наглядность </a:t>
            </a:r>
          </a:p>
          <a:p>
            <a:r>
              <a:rPr lang="ru-RU" dirty="0" smtClean="0"/>
              <a:t>Гибкость в употреблении</a:t>
            </a:r>
          </a:p>
          <a:p>
            <a:r>
              <a:rPr lang="ru-RU" dirty="0" smtClean="0"/>
              <a:t>Согласуется с представлениями о хранении информации в памяти человека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относительно </a:t>
            </a:r>
            <a:r>
              <a:rPr lang="ru-RU" smtClean="0"/>
              <a:t>высокая </a:t>
            </a:r>
            <a:r>
              <a:rPr lang="ru-RU" dirty="0" smtClean="0"/>
              <a:t>сложность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Экспертные </a:t>
            </a:r>
            <a:r>
              <a:rPr lang="ru-RU" dirty="0" smtClean="0"/>
              <a:t>системы фреймового типа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ANALYST</a:t>
            </a:r>
            <a:endParaRPr lang="ru-RU" dirty="0" smtClean="0"/>
          </a:p>
          <a:p>
            <a:r>
              <a:rPr lang="en-US" dirty="0" smtClean="0"/>
              <a:t>TRISTAN</a:t>
            </a:r>
            <a:endParaRPr lang="ru-RU" dirty="0" smtClean="0"/>
          </a:p>
          <a:p>
            <a:r>
              <a:rPr lang="en-US" dirty="0" smtClean="0"/>
              <a:t>ALTERID</a:t>
            </a:r>
            <a:endParaRPr lang="ru-RU" dirty="0" smtClean="0"/>
          </a:p>
          <a:p>
            <a:r>
              <a:rPr lang="ru-RU" dirty="0" smtClean="0"/>
              <a:t>МОДИС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классы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продукционные модели</a:t>
            </a:r>
          </a:p>
          <a:p>
            <a:r>
              <a:rPr lang="ru-RU" dirty="0" smtClean="0"/>
              <a:t>сетевые модели или семантические сети</a:t>
            </a:r>
          </a:p>
          <a:p>
            <a:r>
              <a:rPr lang="ru-RU" dirty="0" smtClean="0"/>
              <a:t>фреймовые модели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Мир </a:t>
            </a:r>
            <a:r>
              <a:rPr lang="ru-RU" smtClean="0"/>
              <a:t>вампуса</a:t>
            </a:r>
            <a:endParaRPr lang="en-US"/>
          </a:p>
        </p:txBody>
      </p:sp>
      <p:pic>
        <p:nvPicPr>
          <p:cNvPr id="4" name="Содержимое 3" descr="http://rriai.org.ru/illustr/ai2-69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6629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Содержимое 3" descr="http://rriai.org.ru/illustr/ai2-70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610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Содержимое 3" descr="http://rriai.org.ru/illustr/ai2-71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словарь пропозициональных символов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допустим, что высказывание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sz="2000" dirty="0" err="1" smtClean="0"/>
              <a:t>i,j</a:t>
            </a:r>
            <a:r>
              <a:rPr lang="en-US" sz="2000" dirty="0" smtClean="0"/>
              <a:t> </a:t>
            </a:r>
            <a:r>
              <a:rPr lang="ru-RU" dirty="0" smtClean="0"/>
              <a:t>является истинным, если в квадрате [</a:t>
            </a:r>
            <a:r>
              <a:rPr lang="en-US" dirty="0" err="1" smtClean="0"/>
              <a:t>i</a:t>
            </a:r>
            <a:r>
              <a:rPr lang="ru-RU" dirty="0" smtClean="0"/>
              <a:t>,</a:t>
            </a:r>
            <a:r>
              <a:rPr lang="en-US" dirty="0" smtClean="0"/>
              <a:t>j</a:t>
            </a:r>
            <a:r>
              <a:rPr lang="ru-RU" dirty="0" smtClean="0"/>
              <a:t>] имеется яма;</a:t>
            </a:r>
            <a:endParaRPr lang="en-US" dirty="0" smtClean="0"/>
          </a:p>
          <a:p>
            <a:r>
              <a:rPr lang="ru-RU" dirty="0" smtClean="0"/>
              <a:t>допустим, что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sz="2000" dirty="0" err="1" smtClean="0"/>
              <a:t>i,j</a:t>
            </a:r>
            <a:r>
              <a:rPr lang="en-US" dirty="0" smtClean="0"/>
              <a:t> </a:t>
            </a:r>
            <a:r>
              <a:rPr lang="ru-RU" dirty="0" smtClean="0"/>
              <a:t>является истинным, если в квадрате [</a:t>
            </a:r>
            <a:r>
              <a:rPr lang="en-US" dirty="0" err="1" smtClean="0"/>
              <a:t>i</a:t>
            </a:r>
            <a:r>
              <a:rPr lang="ru-RU" dirty="0" smtClean="0"/>
              <a:t>,</a:t>
            </a:r>
            <a:r>
              <a:rPr lang="en-US" dirty="0" smtClean="0"/>
              <a:t>j</a:t>
            </a:r>
            <a:r>
              <a:rPr lang="ru-RU" dirty="0" smtClean="0"/>
              <a:t>] чувствуется ветерок.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знаний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latin typeface="Times New Roman"/>
                <a:ea typeface="Times New Roman"/>
                <a:cs typeface="Times New Roman"/>
              </a:rPr>
              <a:t>В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</a:rPr>
              <a:t>квадрате</a:t>
            </a:r>
            <a:r>
              <a:rPr lang="en-US" dirty="0" smtClean="0">
                <a:latin typeface="Times New Roman"/>
                <a:ea typeface="Times New Roman"/>
                <a:cs typeface="Times New Roman"/>
              </a:rPr>
              <a:t> [1,1]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</a:rPr>
              <a:t>отсутствует</a:t>
            </a:r>
            <a:r>
              <a:rPr lang="en-US" dirty="0" smtClean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</a:rPr>
              <a:t>яма</a:t>
            </a:r>
            <a:r>
              <a:rPr lang="en-US" dirty="0" smtClean="0">
                <a:latin typeface="Times New Roman"/>
                <a:ea typeface="Times New Roman"/>
                <a:cs typeface="Times New Roman"/>
              </a:rPr>
              <a:t>:</a:t>
            </a:r>
            <a:endParaRPr lang="ru-RU" dirty="0" smtClean="0">
              <a:latin typeface="Times New Roman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8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В квадрате чувствуется ветерок тогда и только тогда, когда в соседнем квадрате имеется яма.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ru-RU" sz="28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8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данные о восприятии ветерка для первых двух квадратов, которые были посещены агентом в том конкретном мире, где он находится;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ru-RU" sz="2800" dirty="0" smtClean="0">
              <a:latin typeface="Times New Roman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ru-RU" sz="2800" dirty="0" smtClean="0">
              <a:latin typeface="Times New Roman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sz="2800" dirty="0" smtClean="0">
                <a:latin typeface="Times New Roman"/>
                <a:ea typeface="Calibri"/>
                <a:cs typeface="Times New Roman"/>
              </a:rPr>
              <a:t> </a:t>
            </a:r>
            <a:endParaRPr lang="en-US" sz="2800" dirty="0" smtClean="0">
              <a:ea typeface="Calibri"/>
              <a:cs typeface="Times New Roman"/>
            </a:endParaRPr>
          </a:p>
          <a:p>
            <a:endParaRPr lang="en-US" dirty="0"/>
          </a:p>
        </p:txBody>
      </p:sp>
      <p:pic>
        <p:nvPicPr>
          <p:cNvPr id="4" name="Рисунок 3" descr="http://rriai.org.ru/illustr/ai2-136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rriai.org.ru/illustr/ai2-137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971800"/>
            <a:ext cx="365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http://rriai.org.ru/illustr/ai2-138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953000"/>
            <a:ext cx="228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Эквивалентность</a:t>
            </a:r>
          </a:p>
          <a:p>
            <a:r>
              <a:rPr lang="ru-RU" dirty="0" smtClean="0"/>
              <a:t>Допустимость</a:t>
            </a:r>
          </a:p>
          <a:p>
            <a:r>
              <a:rPr lang="ru-RU" dirty="0" smtClean="0"/>
              <a:t>Выполнимость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Фреймовая модель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Фрейм </a:t>
            </a:r>
            <a:r>
              <a:rPr lang="ru-RU" dirty="0" smtClean="0"/>
              <a:t>- это модель абстрактного образа, минимально возможное описание сущности какого-либо объекта, явления, события, ситуации, процесса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175</Words>
  <Application>Microsoft Office PowerPoint</Application>
  <PresentationFormat>Экран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Модели представления знаний</vt:lpstr>
      <vt:lpstr>Общие классы </vt:lpstr>
      <vt:lpstr>Мир вампуса</vt:lpstr>
      <vt:lpstr>Слайд 4</vt:lpstr>
      <vt:lpstr>Слайд 5</vt:lpstr>
      <vt:lpstr>словарь пропозициональных символов</vt:lpstr>
      <vt:lpstr>База знаний</vt:lpstr>
      <vt:lpstr>Слайд 8</vt:lpstr>
      <vt:lpstr>Фреймовая модель</vt:lpstr>
      <vt:lpstr>Слайд 10</vt:lpstr>
      <vt:lpstr>Атрибуты</vt:lpstr>
      <vt:lpstr>Преимущества</vt:lpstr>
      <vt:lpstr>Недостатки</vt:lpstr>
      <vt:lpstr>Экспертные системы фреймового типа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Представление знаний, рассуждений и задач</dc:title>
  <dc:creator>xcam</dc:creator>
  <cp:lastModifiedBy>xcam</cp:lastModifiedBy>
  <cp:revision>115</cp:revision>
  <dcterms:created xsi:type="dcterms:W3CDTF">2012-02-16T19:14:12Z</dcterms:created>
  <dcterms:modified xsi:type="dcterms:W3CDTF">2012-03-17T02:44:50Z</dcterms:modified>
</cp:coreProperties>
</file>