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57AB-DB65-4E6C-953F-FE4C5599F39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318-6923-43E9-8785-3455709F7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57AB-DB65-4E6C-953F-FE4C5599F39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318-6923-43E9-8785-3455709F7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57AB-DB65-4E6C-953F-FE4C5599F39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318-6923-43E9-8785-3455709F7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57AB-DB65-4E6C-953F-FE4C5599F39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318-6923-43E9-8785-3455709F7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57AB-DB65-4E6C-953F-FE4C5599F39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318-6923-43E9-8785-3455709F7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57AB-DB65-4E6C-953F-FE4C5599F39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318-6923-43E9-8785-3455709F7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57AB-DB65-4E6C-953F-FE4C5599F39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318-6923-43E9-8785-3455709F7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57AB-DB65-4E6C-953F-FE4C5599F39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318-6923-43E9-8785-3455709F7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57AB-DB65-4E6C-953F-FE4C5599F39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318-6923-43E9-8785-3455709F7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57AB-DB65-4E6C-953F-FE4C5599F39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318-6923-43E9-8785-3455709F7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57AB-DB65-4E6C-953F-FE4C5599F39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318-6923-43E9-8785-3455709F7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F57AB-DB65-4E6C-953F-FE4C5599F39A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CC318-6923-43E9-8785-3455709F7C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Сопровождение программных продуктов. Виды программных документов.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программных документов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Спецификация</a:t>
            </a:r>
            <a:endParaRPr lang="ru-RU" dirty="0"/>
          </a:p>
          <a:p>
            <a:r>
              <a:rPr lang="ru-RU" dirty="0" smtClean="0"/>
              <a:t>Ведомость держателей подлинников</a:t>
            </a:r>
          </a:p>
          <a:p>
            <a:r>
              <a:rPr lang="ru-RU" dirty="0" smtClean="0"/>
              <a:t>Текст программы</a:t>
            </a:r>
          </a:p>
          <a:p>
            <a:r>
              <a:rPr lang="ru-RU" dirty="0" smtClean="0"/>
              <a:t>Описание программы</a:t>
            </a:r>
          </a:p>
          <a:p>
            <a:r>
              <a:rPr lang="ru-RU" dirty="0" smtClean="0"/>
              <a:t>Ведомость эксплуатационных документов</a:t>
            </a:r>
          </a:p>
          <a:p>
            <a:r>
              <a:rPr lang="ru-RU" dirty="0" smtClean="0"/>
              <a:t>Формуляр</a:t>
            </a:r>
          </a:p>
          <a:p>
            <a:r>
              <a:rPr lang="ru-RU" dirty="0" smtClean="0"/>
              <a:t>Описание применения</a:t>
            </a:r>
          </a:p>
          <a:p>
            <a:r>
              <a:rPr lang="ru-RU" dirty="0" smtClean="0"/>
              <a:t>Руководство системного программиста</a:t>
            </a:r>
          </a:p>
          <a:p>
            <a:r>
              <a:rPr lang="ru-RU" dirty="0" smtClean="0"/>
              <a:t>Руководство программиста</a:t>
            </a:r>
          </a:p>
          <a:p>
            <a:r>
              <a:rPr lang="ru-RU" dirty="0" smtClean="0"/>
              <a:t>Руководство оператора</a:t>
            </a:r>
          </a:p>
          <a:p>
            <a:r>
              <a:rPr lang="ru-RU" dirty="0" smtClean="0"/>
              <a:t>Описание языка</a:t>
            </a:r>
          </a:p>
          <a:p>
            <a:r>
              <a:rPr lang="ru-RU" dirty="0" smtClean="0"/>
              <a:t>Руководство по техническому обслуживанию</a:t>
            </a:r>
          </a:p>
          <a:p>
            <a:r>
              <a:rPr lang="ru-RU" dirty="0" smtClean="0"/>
              <a:t>Программа и методика испытаний</a:t>
            </a:r>
          </a:p>
          <a:p>
            <a:r>
              <a:rPr lang="ru-RU" dirty="0" smtClean="0"/>
              <a:t>Пояснительная записка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Содержание пояснительной записки по ГОСТ 19.404-79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</a:p>
          <a:p>
            <a:r>
              <a:rPr lang="ru-RU" dirty="0" smtClean="0"/>
              <a:t>Назначение и область применения</a:t>
            </a:r>
          </a:p>
          <a:p>
            <a:r>
              <a:rPr lang="ru-RU" dirty="0" smtClean="0"/>
              <a:t>Технические характеристики</a:t>
            </a:r>
          </a:p>
          <a:p>
            <a:r>
              <a:rPr lang="ru-RU" dirty="0" smtClean="0"/>
              <a:t>Ожидаемые технико-экономические показатели</a:t>
            </a:r>
          </a:p>
          <a:p>
            <a:r>
              <a:rPr lang="ru-RU" dirty="0" smtClean="0"/>
              <a:t>Источники, используемые при разработке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Руководство пользователя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Общие сведения о программном продукте</a:t>
            </a:r>
          </a:p>
          <a:p>
            <a:r>
              <a:rPr lang="ru-RU" dirty="0" smtClean="0"/>
              <a:t>Описание установки</a:t>
            </a:r>
          </a:p>
          <a:p>
            <a:r>
              <a:rPr lang="ru-RU" dirty="0" smtClean="0"/>
              <a:t>Описание запуска</a:t>
            </a:r>
          </a:p>
          <a:p>
            <a:r>
              <a:rPr lang="ru-RU" dirty="0" smtClean="0"/>
              <a:t>Инструкции по работе</a:t>
            </a:r>
          </a:p>
          <a:p>
            <a:r>
              <a:rPr lang="ru-RU" dirty="0" smtClean="0"/>
              <a:t>Сообщения пользователю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Руководство системного программиста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Общие сведения о программном продукте</a:t>
            </a:r>
          </a:p>
          <a:p>
            <a:r>
              <a:rPr lang="ru-RU" dirty="0" smtClean="0"/>
              <a:t>Структура</a:t>
            </a:r>
          </a:p>
          <a:p>
            <a:r>
              <a:rPr lang="ru-RU" dirty="0" smtClean="0"/>
              <a:t>Настройка</a:t>
            </a:r>
          </a:p>
          <a:p>
            <a:r>
              <a:rPr lang="ru-RU" dirty="0" smtClean="0"/>
              <a:t>Проверка</a:t>
            </a:r>
          </a:p>
          <a:p>
            <a:r>
              <a:rPr lang="ru-RU" dirty="0" smtClean="0"/>
              <a:t>Дополнительные возможности</a:t>
            </a:r>
          </a:p>
          <a:p>
            <a:r>
              <a:rPr lang="ru-RU" dirty="0" smtClean="0"/>
              <a:t>Сообщения </a:t>
            </a:r>
            <a:r>
              <a:rPr lang="ru-RU" smtClean="0"/>
              <a:t>системному программисту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99</Words>
  <Application>Microsoft Office PowerPoint</Application>
  <PresentationFormat>Экран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Сопровождение программных продуктов. Виды программных документов.</vt:lpstr>
      <vt:lpstr>Виды программных документов</vt:lpstr>
      <vt:lpstr>Содержание пояснительной записки по ГОСТ 19.404-79</vt:lpstr>
      <vt:lpstr>Руководство пользователя</vt:lpstr>
      <vt:lpstr>Руководство системного программиста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Сопровождение программных продуктов. Виды программных документов.</dc:title>
  <dc:creator>xcam</dc:creator>
  <cp:lastModifiedBy>xcam</cp:lastModifiedBy>
  <cp:revision>4</cp:revision>
  <dcterms:created xsi:type="dcterms:W3CDTF">2011-10-26T21:00:28Z</dcterms:created>
  <dcterms:modified xsi:type="dcterms:W3CDTF">2011-10-26T21:24:55Z</dcterms:modified>
</cp:coreProperties>
</file>