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7ED-A594-4DEA-929B-1E5B185135D6}" type="datetimeFigureOut">
              <a:rPr lang="ru-RU" smtClean="0"/>
              <a:t>15.09.2011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6D8-ABA3-4098-A05F-B868E8349A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7ED-A594-4DEA-929B-1E5B185135D6}" type="datetimeFigureOut">
              <a:rPr lang="ru-RU" smtClean="0"/>
              <a:t>15.09.2011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6D8-ABA3-4098-A05F-B868E8349A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7ED-A594-4DEA-929B-1E5B185135D6}" type="datetimeFigureOut">
              <a:rPr lang="ru-RU" smtClean="0"/>
              <a:t>15.09.2011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6D8-ABA3-4098-A05F-B868E8349A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7ED-A594-4DEA-929B-1E5B185135D6}" type="datetimeFigureOut">
              <a:rPr lang="ru-RU" smtClean="0"/>
              <a:t>15.09.2011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6D8-ABA3-4098-A05F-B868E8349A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7ED-A594-4DEA-929B-1E5B185135D6}" type="datetimeFigureOut">
              <a:rPr lang="ru-RU" smtClean="0"/>
              <a:t>15.09.2011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6D8-ABA3-4098-A05F-B868E8349A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7ED-A594-4DEA-929B-1E5B185135D6}" type="datetimeFigureOut">
              <a:rPr lang="ru-RU" smtClean="0"/>
              <a:t>15.09.2011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6D8-ABA3-4098-A05F-B868E8349A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7ED-A594-4DEA-929B-1E5B185135D6}" type="datetimeFigureOut">
              <a:rPr lang="ru-RU" smtClean="0"/>
              <a:t>15.09.2011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6D8-ABA3-4098-A05F-B868E8349A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7ED-A594-4DEA-929B-1E5B185135D6}" type="datetimeFigureOut">
              <a:rPr lang="ru-RU" smtClean="0"/>
              <a:t>15.09.2011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6D8-ABA3-4098-A05F-B868E8349A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7ED-A594-4DEA-929B-1E5B185135D6}" type="datetimeFigureOut">
              <a:rPr lang="ru-RU" smtClean="0"/>
              <a:t>15.09.2011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6D8-ABA3-4098-A05F-B868E8349A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7ED-A594-4DEA-929B-1E5B185135D6}" type="datetimeFigureOut">
              <a:rPr lang="ru-RU" smtClean="0"/>
              <a:t>15.09.2011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6D8-ABA3-4098-A05F-B868E8349A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7ED-A594-4DEA-929B-1E5B185135D6}" type="datetimeFigureOut">
              <a:rPr lang="ru-RU" smtClean="0"/>
              <a:t>15.09.2011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6D8-ABA3-4098-A05F-B868E8349A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A7ED-A594-4DEA-929B-1E5B185135D6}" type="datetimeFigureOut">
              <a:rPr lang="ru-RU" smtClean="0"/>
              <a:t>15.09.2011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36D8-ABA3-4098-A05F-B868E8349A1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763688" y="1772816"/>
          <a:ext cx="5900357" cy="4392488"/>
        </p:xfrm>
        <a:graphic>
          <a:graphicData uri="http://schemas.openxmlformats.org/presentationml/2006/ole">
            <p:oleObj spid="_x0000_s1025" name="Точечный рисунок" r:id="rId3" imgW="1714739" imgH="1276190" progId="Paint.Picture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</a:t>
            </a:r>
            <a:r>
              <a:rPr lang="ru-RU" dirty="0" smtClean="0"/>
              <a:t>сущности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dirty="0" smtClean="0"/>
              <a:t>ER</a:t>
            </a:r>
            <a:r>
              <a:rPr lang="ru-RU" dirty="0" smtClean="0"/>
              <a:t> диаграммы для базы данных со сведениями о студентах.</a:t>
            </a:r>
            <a:endParaRPr lang="ru-RU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ph idx="1"/>
          </p:nvPr>
        </p:nvGraphicFramePr>
        <p:xfrm>
          <a:off x="539552" y="1700808"/>
          <a:ext cx="8135670" cy="3384376"/>
        </p:xfrm>
        <a:graphic>
          <a:graphicData uri="http://schemas.openxmlformats.org/presentationml/2006/ole">
            <p:oleObj spid="_x0000_s6146" r:id="rId3" imgW="4903648" imgH="2039159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Функциональный блок и интерфейсные дуги</a:t>
            </a:r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>
            <a:lum bright="-30000" contrast="62000"/>
          </a:blip>
          <a:srcRect b="26347"/>
          <a:stretch>
            <a:fillRect/>
          </a:stretch>
        </p:blipFill>
        <p:spPr bwMode="auto">
          <a:xfrm>
            <a:off x="1259632" y="1556792"/>
            <a:ext cx="7335312" cy="454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ru-RU" dirty="0"/>
              <a:t>Типы влияний </a:t>
            </a:r>
            <a:r>
              <a:rPr lang="ru-RU" dirty="0" smtClean="0"/>
              <a:t>блоков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lum bright="-38000" contrast="68000"/>
          </a:blip>
          <a:srcRect/>
          <a:stretch>
            <a:fillRect/>
          </a:stretch>
        </p:blipFill>
        <p:spPr bwMode="auto">
          <a:xfrm>
            <a:off x="611560" y="1700808"/>
            <a:ext cx="756084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обозначения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846043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lum bright="-18000" contrast="50000"/>
          </a:blip>
          <a:srcRect r="3174" b="8626"/>
          <a:stretch>
            <a:fillRect/>
          </a:stretch>
        </p:blipFill>
        <p:spPr bwMode="auto">
          <a:xfrm>
            <a:off x="251520" y="260648"/>
            <a:ext cx="8712968" cy="640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Экран (4:3)</PresentationFormat>
  <Paragraphs>5</Paragraphs>
  <Slides>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Тема Office</vt:lpstr>
      <vt:lpstr>Точечный рисунок</vt:lpstr>
      <vt:lpstr>Visio.Drawing.6</vt:lpstr>
      <vt:lpstr>Пример сущности</vt:lpstr>
      <vt:lpstr>Пример ER диаграммы для базы данных со сведениями о студентах.</vt:lpstr>
      <vt:lpstr>Функциональный блок и интерфейсные дуги</vt:lpstr>
      <vt:lpstr>Типы влияний блоков</vt:lpstr>
      <vt:lpstr>Пример обозначения </vt:lpstr>
      <vt:lpstr>Слайд 6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 сущности</dc:title>
  <dc:creator>akuznetsov</dc:creator>
  <cp:lastModifiedBy>akuznetsov</cp:lastModifiedBy>
  <cp:revision>4</cp:revision>
  <dcterms:created xsi:type="dcterms:W3CDTF">2011-09-15T07:50:38Z</dcterms:created>
  <dcterms:modified xsi:type="dcterms:W3CDTF">2011-09-15T08:20:09Z</dcterms:modified>
</cp:coreProperties>
</file>