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FAC5-A294-4E51-BBA3-8BFD5CB23A9E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975D-3ACE-4D61-9CBA-2B00FF261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FAC5-A294-4E51-BBA3-8BFD5CB23A9E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975D-3ACE-4D61-9CBA-2B00FF261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FAC5-A294-4E51-BBA3-8BFD5CB23A9E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975D-3ACE-4D61-9CBA-2B00FF261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FAC5-A294-4E51-BBA3-8BFD5CB23A9E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975D-3ACE-4D61-9CBA-2B00FF261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FAC5-A294-4E51-BBA3-8BFD5CB23A9E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975D-3ACE-4D61-9CBA-2B00FF261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FAC5-A294-4E51-BBA3-8BFD5CB23A9E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975D-3ACE-4D61-9CBA-2B00FF261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FAC5-A294-4E51-BBA3-8BFD5CB23A9E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975D-3ACE-4D61-9CBA-2B00FF261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FAC5-A294-4E51-BBA3-8BFD5CB23A9E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975D-3ACE-4D61-9CBA-2B00FF261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FAC5-A294-4E51-BBA3-8BFD5CB23A9E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975D-3ACE-4D61-9CBA-2B00FF261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FAC5-A294-4E51-BBA3-8BFD5CB23A9E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975D-3ACE-4D61-9CBA-2B00FF261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FAC5-A294-4E51-BBA3-8BFD5CB23A9E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975D-3ACE-4D61-9CBA-2B00FF261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FFAC5-A294-4E51-BBA3-8BFD5CB23A9E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D975D-3ACE-4D61-9CBA-2B00FF261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Реализация. Стиль программирования. Эффективность программ.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Венгерская нотация.</a:t>
            </a:r>
            <a:endParaRPr lang="en-US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4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5517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Префикс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Сокращение от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Смысл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/>
                </a:tc>
              </a:tr>
              <a:tr h="555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целочисленная переменная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nLength</a:t>
                      </a:r>
                      <a:endParaRPr lang="en-US" dirty="0"/>
                    </a:p>
                  </a:txBody>
                  <a:tcPr/>
                </a:tc>
              </a:tr>
              <a:tr h="5551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длинное целое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lAmount</a:t>
                      </a:r>
                      <a:endParaRPr lang="en-US" dirty="0"/>
                    </a:p>
                  </a:txBody>
                  <a:tcPr/>
                </a:tc>
              </a:tr>
              <a:tr h="555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массив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aData</a:t>
                      </a:r>
                      <a:endParaRPr lang="en-US" dirty="0"/>
                    </a:p>
                  </a:txBody>
                  <a:tcPr/>
                </a:tc>
              </a:tr>
              <a:tr h="5551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переменная-член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m_anOffsets</a:t>
                      </a:r>
                      <a:endParaRPr lang="en-US" dirty="0"/>
                    </a:p>
                  </a:txBody>
                  <a:tcPr/>
                </a:tc>
              </a:tr>
              <a:tr h="5551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глобальная переменная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g_nSpeed</a:t>
                      </a:r>
                      <a:endParaRPr lang="en-US" dirty="0"/>
                    </a:p>
                  </a:txBody>
                  <a:tcPr/>
                </a:tc>
              </a:tr>
              <a:tr h="555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Статическая</a:t>
                      </a:r>
                      <a:r>
                        <a:rPr lang="ru-RU" baseline="0" dirty="0" smtClean="0"/>
                        <a:t> переменная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s_nCount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Венгерская нотация. Преимущества.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lvl="1"/>
            <a:r>
              <a:rPr lang="ru-RU" dirty="0" smtClean="0"/>
              <a:t>Если </a:t>
            </a:r>
            <a:r>
              <a:rPr lang="ru-RU" dirty="0" smtClean="0"/>
              <a:t>встроенного механизма типизации не хватает, венгерская нотация позволяет записывать подтип переменной </a:t>
            </a:r>
            <a:r>
              <a:rPr lang="ru-RU" dirty="0" smtClean="0"/>
              <a:t>(например</a:t>
            </a:r>
            <a:r>
              <a:rPr lang="ru-RU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cPrice</a:t>
            </a:r>
            <a:r>
              <a:rPr lang="ru-RU" dirty="0" smtClean="0"/>
              <a:t>)</a:t>
            </a:r>
          </a:p>
          <a:p>
            <a:pPr marL="285750" lvl="1"/>
            <a:r>
              <a:rPr lang="ru-RU" dirty="0" smtClean="0"/>
              <a:t>удобна для написания больших программ в </a:t>
            </a:r>
            <a:r>
              <a:rPr lang="ru-RU" dirty="0" err="1" smtClean="0"/>
              <a:t>неполнофункциональных</a:t>
            </a:r>
            <a:r>
              <a:rPr lang="ru-RU" dirty="0" smtClean="0"/>
              <a:t> </a:t>
            </a:r>
            <a:r>
              <a:rPr lang="ru-RU" dirty="0" smtClean="0"/>
              <a:t>редакторах </a:t>
            </a:r>
            <a:r>
              <a:rPr lang="ru-RU" dirty="0" smtClean="0"/>
              <a:t>без автоматизированной навигации по </a:t>
            </a:r>
            <a:r>
              <a:rPr lang="ru-RU" dirty="0" smtClean="0"/>
              <a:t>тексту</a:t>
            </a:r>
          </a:p>
          <a:p>
            <a:pPr marL="285750" lvl="1"/>
            <a:r>
              <a:rPr lang="ru-RU" dirty="0" smtClean="0"/>
              <a:t>Удобно при именовании объектов, для которых тип очевиден — например, кнопку «OK» можно назвать </a:t>
            </a:r>
            <a:r>
              <a:rPr lang="ru-RU" dirty="0" err="1" smtClean="0"/>
              <a:t>btnOk</a:t>
            </a:r>
            <a:r>
              <a:rPr lang="ru-RU" dirty="0" smtClean="0"/>
              <a:t>.</a:t>
            </a:r>
          </a:p>
          <a:p>
            <a:pPr marL="285750" lvl="1"/>
            <a:r>
              <a:rPr lang="ru-RU" dirty="0" smtClean="0"/>
              <a:t>Две переменные разного типа, но объединённые логически, могут иметь имена, отличающиеся лишь префиксом. Например, поле ввода для поиска и кнопка «Поиск» могут именоваться как </a:t>
            </a:r>
            <a:r>
              <a:rPr lang="ru-RU" dirty="0" err="1" smtClean="0"/>
              <a:t>txtSearch</a:t>
            </a:r>
            <a:r>
              <a:rPr lang="ru-RU" dirty="0" smtClean="0"/>
              <a:t> и </a:t>
            </a:r>
            <a:r>
              <a:rPr lang="ru-RU" dirty="0" err="1" smtClean="0"/>
              <a:t>btnSearch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Венгерская нотация. </a:t>
            </a:r>
            <a:r>
              <a:rPr lang="ru-RU" dirty="0" smtClean="0"/>
              <a:t>Недостатки.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</a:t>
            </a:r>
            <a:r>
              <a:rPr lang="ru-RU" dirty="0" smtClean="0"/>
              <a:t>спользование </a:t>
            </a:r>
            <a:r>
              <a:rPr lang="ru-RU" dirty="0" smtClean="0"/>
              <a:t>префиксов делает имена переменных менее понятными и, таким образом, ухудшает читаемость </a:t>
            </a:r>
            <a:r>
              <a:rPr lang="ru-RU" dirty="0" smtClean="0"/>
              <a:t>кода</a:t>
            </a:r>
            <a:endParaRPr lang="en-US" dirty="0" smtClean="0"/>
          </a:p>
          <a:p>
            <a:r>
              <a:rPr lang="ru-RU" dirty="0" smtClean="0"/>
              <a:t>Если известно имя переменной без префиксов, подчас трудно восстановить её префиксы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Система </a:t>
            </a:r>
            <a:r>
              <a:rPr lang="ru-RU" dirty="0" err="1" smtClean="0"/>
              <a:t>автодокументации</a:t>
            </a:r>
            <a:r>
              <a:rPr lang="en-US" dirty="0" smtClean="0"/>
              <a:t> </a:t>
            </a:r>
            <a:r>
              <a:rPr lang="ru-RU" dirty="0" smtClean="0"/>
              <a:t>отсортирует </a:t>
            </a:r>
            <a:r>
              <a:rPr lang="ru-RU" dirty="0" smtClean="0"/>
              <a:t>алфавитный список по </a:t>
            </a:r>
            <a:r>
              <a:rPr lang="ru-RU" dirty="0" smtClean="0"/>
              <a:t>префиксу</a:t>
            </a:r>
            <a:endParaRPr lang="en-US" dirty="0" smtClean="0"/>
          </a:p>
          <a:p>
            <a:r>
              <a:rPr lang="ru-RU" dirty="0" smtClean="0"/>
              <a:t>И</a:t>
            </a:r>
            <a:r>
              <a:rPr lang="ru-RU" dirty="0" smtClean="0"/>
              <a:t>спользование </a:t>
            </a:r>
            <a:r>
              <a:rPr lang="ru-RU" dirty="0" smtClean="0"/>
              <a:t>префиксов может быть </a:t>
            </a:r>
            <a:r>
              <a:rPr lang="ru-RU" dirty="0" smtClean="0"/>
              <a:t>избыточным</a:t>
            </a:r>
          </a:p>
          <a:p>
            <a:r>
              <a:rPr lang="ru-RU" dirty="0" smtClean="0"/>
              <a:t>При изменении типа потребуется изменять имя переменной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Инструментальные средства разработки программ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Инструментальное</a:t>
            </a:r>
            <a:r>
              <a:rPr lang="ru-RU" b="1" i="1" dirty="0" smtClean="0"/>
              <a:t> </a:t>
            </a:r>
            <a:r>
              <a:rPr lang="ru-RU" dirty="0" smtClean="0"/>
              <a:t>программное обеспечение (</a:t>
            </a:r>
            <a:r>
              <a:rPr lang="ru-RU" dirty="0" err="1" smtClean="0"/>
              <a:t>Software</a:t>
            </a:r>
            <a:r>
              <a:rPr lang="ru-RU" dirty="0" smtClean="0"/>
              <a:t> </a:t>
            </a:r>
            <a:r>
              <a:rPr lang="ru-RU" dirty="0" err="1" smtClean="0"/>
              <a:t>tools</a:t>
            </a:r>
            <a:r>
              <a:rPr lang="ru-RU" dirty="0" smtClean="0"/>
              <a:t>) – программное обеспечение, используемое в ходе разработки, корректировки или развития других программ: редакторы, компиляторы, отладчики, вспомогательные системные программы, графические пакеты и др.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языка программирования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Опыт программирования</a:t>
            </a:r>
          </a:p>
          <a:p>
            <a:r>
              <a:rPr lang="ru-RU" dirty="0" smtClean="0"/>
              <a:t>Наличие развитых средств разработки</a:t>
            </a:r>
          </a:p>
          <a:p>
            <a:r>
              <a:rPr lang="ru-RU" dirty="0" smtClean="0"/>
              <a:t>Наличие библиотек (готовых решений)</a:t>
            </a:r>
          </a:p>
          <a:p>
            <a:r>
              <a:rPr lang="ru-RU" dirty="0" smtClean="0"/>
              <a:t>Адекватность задаче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Эффективность и оптимизация </a:t>
            </a:r>
            <a:r>
              <a:rPr lang="ru-RU" dirty="0" smtClean="0"/>
              <a:t>программ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Объем памяти</a:t>
            </a:r>
          </a:p>
          <a:p>
            <a:r>
              <a:rPr lang="ru-RU" dirty="0" smtClean="0"/>
              <a:t>Время выполнения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Средства оптимизации, используемые компиляторами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i="1" dirty="0" smtClean="0"/>
              <a:t>машинно-зависимые</a:t>
            </a:r>
            <a:endParaRPr lang="en-US" dirty="0" smtClean="0"/>
          </a:p>
          <a:p>
            <a:pPr lvl="0"/>
            <a:r>
              <a:rPr lang="ru-RU" i="1" dirty="0" smtClean="0"/>
              <a:t>машинно-независимые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Стиль программирования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«Пишите код так, как будто сопровождать его будет склонный к насилию психопат, который знает, где вы живете» — </a:t>
            </a:r>
            <a:r>
              <a:rPr lang="ru-RU" i="1" dirty="0" err="1" smtClean="0"/>
              <a:t>Макконнелл</a:t>
            </a:r>
            <a:r>
              <a:rPr lang="ru-RU" i="1" dirty="0" smtClean="0"/>
              <a:t>, Стив.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>
              <a:buNone/>
            </a:pPr>
            <a:r>
              <a:rPr lang="ru-RU" dirty="0" smtClean="0"/>
              <a:t>// меняем местами правые и левые элементы во всем массиве </a:t>
            </a:r>
            <a:endParaRPr lang="en-US" dirty="0" smtClean="0"/>
          </a:p>
          <a:p>
            <a:pPr hangingPunct="0">
              <a:buNone/>
            </a:pPr>
            <a:r>
              <a:rPr lang="en-US" dirty="0" smtClean="0"/>
              <a:t>for (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MAX_ELEMENTS; </a:t>
            </a:r>
            <a:r>
              <a:rPr lang="en-US" dirty="0" err="1" smtClean="0"/>
              <a:t>i</a:t>
            </a:r>
            <a:r>
              <a:rPr lang="en-US" dirty="0" smtClean="0"/>
              <a:t>++ ) </a:t>
            </a:r>
          </a:p>
          <a:p>
            <a:pPr hangingPunct="0">
              <a:buNone/>
            </a:pPr>
            <a:r>
              <a:rPr lang="en-US" dirty="0" err="1" smtClean="0"/>
              <a:t>leftElement</a:t>
            </a:r>
            <a:r>
              <a:rPr lang="en-US" dirty="0" smtClean="0"/>
              <a:t> = left[ </a:t>
            </a:r>
            <a:r>
              <a:rPr lang="en-US" dirty="0" err="1" smtClean="0"/>
              <a:t>i</a:t>
            </a:r>
            <a:r>
              <a:rPr lang="en-US" dirty="0" smtClean="0"/>
              <a:t> ]; </a:t>
            </a:r>
          </a:p>
          <a:p>
            <a:pPr hangingPunct="0">
              <a:buNone/>
            </a:pPr>
            <a:r>
              <a:rPr lang="en-US" dirty="0" smtClean="0"/>
              <a:t>left[ </a:t>
            </a:r>
            <a:r>
              <a:rPr lang="en-US" dirty="0" err="1" smtClean="0"/>
              <a:t>i</a:t>
            </a:r>
            <a:r>
              <a:rPr lang="en-US" dirty="0" smtClean="0"/>
              <a:t> ] = right[ </a:t>
            </a:r>
            <a:r>
              <a:rPr lang="en-US" dirty="0" err="1" smtClean="0"/>
              <a:t>i</a:t>
            </a:r>
            <a:r>
              <a:rPr lang="en-US" dirty="0" smtClean="0"/>
              <a:t> ]; </a:t>
            </a:r>
          </a:p>
          <a:p>
            <a:pPr hangingPunct="0">
              <a:buNone/>
            </a:pPr>
            <a:r>
              <a:rPr lang="en-US" dirty="0" smtClean="0"/>
              <a:t>right[ </a:t>
            </a:r>
            <a:r>
              <a:rPr lang="en-US" dirty="0" err="1" smtClean="0"/>
              <a:t>i</a:t>
            </a:r>
            <a:r>
              <a:rPr lang="en-US" dirty="0" smtClean="0"/>
              <a:t> ] = </a:t>
            </a:r>
            <a:r>
              <a:rPr lang="en-US" dirty="0" err="1" smtClean="0"/>
              <a:t>leftElement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форматирования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Неотображаемые символы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Группировка взаимосвязанных </a:t>
            </a:r>
            <a:r>
              <a:rPr lang="ru-RU" dirty="0" smtClean="0"/>
              <a:t>выражений</a:t>
            </a:r>
          </a:p>
          <a:p>
            <a:pPr lvl="1"/>
            <a:r>
              <a:rPr lang="ru-RU" dirty="0" smtClean="0"/>
              <a:t>Пустые </a:t>
            </a:r>
            <a:r>
              <a:rPr lang="ru-RU" dirty="0" smtClean="0"/>
              <a:t>строки</a:t>
            </a:r>
          </a:p>
          <a:p>
            <a:pPr lvl="1"/>
            <a:r>
              <a:rPr lang="ru-RU" dirty="0" smtClean="0"/>
              <a:t>Отступы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ru-RU" sz="3200" dirty="0" smtClean="0"/>
              <a:t>Скобки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// </a:t>
            </a:r>
            <a:r>
              <a:rPr lang="ru-RU" dirty="0" smtClean="0"/>
              <a:t>Комментарий однострочный</a:t>
            </a:r>
          </a:p>
          <a:p>
            <a:pPr>
              <a:buNone/>
            </a:pPr>
            <a:r>
              <a:rPr lang="en-US" dirty="0" smtClean="0"/>
              <a:t>/*</a:t>
            </a:r>
          </a:p>
          <a:p>
            <a:pPr>
              <a:buNone/>
            </a:pPr>
            <a:r>
              <a:rPr lang="ru-RU" dirty="0" smtClean="0"/>
              <a:t>Комментарий многострочный</a:t>
            </a:r>
          </a:p>
          <a:p>
            <a:pPr>
              <a:buNone/>
            </a:pPr>
            <a:r>
              <a:rPr lang="ru-RU" dirty="0" smtClean="0"/>
              <a:t>Действительно многострочный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*/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292</Words>
  <Application>Microsoft Office PowerPoint</Application>
  <PresentationFormat>Экран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Реализация. Стиль программирования. Эффективность программ.</vt:lpstr>
      <vt:lpstr>Инструментальные средства разработки программ</vt:lpstr>
      <vt:lpstr>Выбор языка программирования</vt:lpstr>
      <vt:lpstr>Эффективность и оптимизация программ</vt:lpstr>
      <vt:lpstr>Средства оптимизации, используемые компиляторами</vt:lpstr>
      <vt:lpstr>Стиль программирования</vt:lpstr>
      <vt:lpstr>Слайд 7</vt:lpstr>
      <vt:lpstr>Способы форматирования</vt:lpstr>
      <vt:lpstr>Комментарии</vt:lpstr>
      <vt:lpstr>Венгерская нотация.</vt:lpstr>
      <vt:lpstr>Венгерская нотация. Преимущества.</vt:lpstr>
      <vt:lpstr>Венгерская нотация. Недостатки.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Реализация. Стиль программирования. Эффективность программ.</dc:title>
  <dc:creator>xcam</dc:creator>
  <cp:lastModifiedBy>xcam</cp:lastModifiedBy>
  <cp:revision>12</cp:revision>
  <dcterms:created xsi:type="dcterms:W3CDTF">2011-10-04T17:12:44Z</dcterms:created>
  <dcterms:modified xsi:type="dcterms:W3CDTF">2011-10-05T20:03:30Z</dcterms:modified>
</cp:coreProperties>
</file>