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5ECC6-1832-4D82-854D-645D5D880B5F}" type="datetimeFigureOut">
              <a:rPr lang="en-US" smtClean="0"/>
              <a:t>10/20/2011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96CF-27D4-49BB-8251-E37FC2A1A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5ECC6-1832-4D82-854D-645D5D880B5F}" type="datetimeFigureOut">
              <a:rPr lang="en-US" smtClean="0"/>
              <a:t>10/20/2011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96CF-27D4-49BB-8251-E37FC2A1A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5ECC6-1832-4D82-854D-645D5D880B5F}" type="datetimeFigureOut">
              <a:rPr lang="en-US" smtClean="0"/>
              <a:t>10/20/2011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96CF-27D4-49BB-8251-E37FC2A1A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5ECC6-1832-4D82-854D-645D5D880B5F}" type="datetimeFigureOut">
              <a:rPr lang="en-US" smtClean="0"/>
              <a:t>10/20/2011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96CF-27D4-49BB-8251-E37FC2A1A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5ECC6-1832-4D82-854D-645D5D880B5F}" type="datetimeFigureOut">
              <a:rPr lang="en-US" smtClean="0"/>
              <a:t>10/20/2011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96CF-27D4-49BB-8251-E37FC2A1A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5ECC6-1832-4D82-854D-645D5D880B5F}" type="datetimeFigureOut">
              <a:rPr lang="en-US" smtClean="0"/>
              <a:t>10/20/2011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96CF-27D4-49BB-8251-E37FC2A1A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5ECC6-1832-4D82-854D-645D5D880B5F}" type="datetimeFigureOut">
              <a:rPr lang="en-US" smtClean="0"/>
              <a:t>10/20/2011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96CF-27D4-49BB-8251-E37FC2A1A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5ECC6-1832-4D82-854D-645D5D880B5F}" type="datetimeFigureOut">
              <a:rPr lang="en-US" smtClean="0"/>
              <a:t>10/20/2011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96CF-27D4-49BB-8251-E37FC2A1A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5ECC6-1832-4D82-854D-645D5D880B5F}" type="datetimeFigureOut">
              <a:rPr lang="en-US" smtClean="0"/>
              <a:t>10/20/2011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96CF-27D4-49BB-8251-E37FC2A1A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5ECC6-1832-4D82-854D-645D5D880B5F}" type="datetimeFigureOut">
              <a:rPr lang="en-US" smtClean="0"/>
              <a:t>10/20/2011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96CF-27D4-49BB-8251-E37FC2A1A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5ECC6-1832-4D82-854D-645D5D880B5F}" type="datetimeFigureOut">
              <a:rPr lang="en-US" smtClean="0"/>
              <a:t>10/20/2011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196CF-27D4-49BB-8251-E37FC2A1A1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5ECC6-1832-4D82-854D-645D5D880B5F}" type="datetimeFigureOut">
              <a:rPr lang="en-US" smtClean="0"/>
              <a:t>10/20/2011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196CF-27D4-49BB-8251-E37FC2A1A1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Разработка через тестирование</a:t>
            </a:r>
            <a:r>
              <a:rPr lang="ru-RU" dirty="0" smtClean="0"/>
              <a:t> (</a:t>
            </a:r>
            <a:r>
              <a:rPr lang="ru-RU" i="1" dirty="0" err="1" smtClean="0"/>
              <a:t>test-driven</a:t>
            </a:r>
            <a:r>
              <a:rPr lang="ru-RU" i="1" dirty="0" smtClean="0"/>
              <a:t> </a:t>
            </a:r>
            <a:r>
              <a:rPr lang="ru-RU" i="1" dirty="0" err="1" smtClean="0"/>
              <a:t>development</a:t>
            </a:r>
            <a:r>
              <a:rPr lang="ru-RU" dirty="0" smtClean="0"/>
              <a:t>, </a:t>
            </a:r>
            <a:r>
              <a:rPr lang="ru-RU" i="1" dirty="0" smtClean="0"/>
              <a:t>TDD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8709504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Преимущества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Снижается необходимость использовать отладчик</a:t>
            </a:r>
          </a:p>
          <a:p>
            <a:r>
              <a:rPr lang="ru-RU" dirty="0" smtClean="0"/>
              <a:t>Улучшается дизайн программы</a:t>
            </a:r>
          </a:p>
          <a:p>
            <a:r>
              <a:rPr lang="ru-RU" dirty="0" smtClean="0"/>
              <a:t>Меньше время на написание программы</a:t>
            </a:r>
          </a:p>
          <a:p>
            <a:r>
              <a:rPr lang="ru-RU" dirty="0" smtClean="0"/>
              <a:t>Хорошее покрытие тестами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Слабые места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применим для функциональных тестов</a:t>
            </a:r>
          </a:p>
          <a:p>
            <a:r>
              <a:rPr lang="ru-RU" dirty="0" smtClean="0"/>
              <a:t>Сопротивление со стороны руководства</a:t>
            </a:r>
          </a:p>
          <a:p>
            <a:r>
              <a:rPr lang="ru-RU" dirty="0" smtClean="0"/>
              <a:t>Тест и код пишется одним человеком</a:t>
            </a:r>
          </a:p>
          <a:p>
            <a:r>
              <a:rPr lang="ru-RU" dirty="0" smtClean="0"/>
              <a:t>Ложное ощущение надежности</a:t>
            </a:r>
          </a:p>
          <a:p>
            <a:r>
              <a:rPr lang="ru-RU" dirty="0" smtClean="0"/>
              <a:t>Для использования необходимо </a:t>
            </a:r>
            <a:r>
              <a:rPr lang="ru-RU" smtClean="0"/>
              <a:t>уметь писать тесты</a:t>
            </a: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51</Words>
  <Application>Microsoft Office PowerPoint</Application>
  <PresentationFormat>Экран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Разработка через тестирование (test-driven development, TDD)</vt:lpstr>
      <vt:lpstr>Слайд 2</vt:lpstr>
      <vt:lpstr>Преимущества</vt:lpstr>
      <vt:lpstr>Слабые места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через тестирование (test-driven development, TDD)</dc:title>
  <dc:creator>xcam</dc:creator>
  <cp:lastModifiedBy>xcam</cp:lastModifiedBy>
  <cp:revision>2</cp:revision>
  <dcterms:created xsi:type="dcterms:W3CDTF">2011-10-19T21:57:42Z</dcterms:created>
  <dcterms:modified xsi:type="dcterms:W3CDTF">2011-10-19T22:09:31Z</dcterms:modified>
</cp:coreProperties>
</file>