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58" r:id="rId5"/>
    <p:sldId id="293" r:id="rId6"/>
    <p:sldId id="294" r:id="rId7"/>
    <p:sldId id="295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96" r:id="rId18"/>
    <p:sldId id="297" r:id="rId19"/>
    <p:sldId id="281" r:id="rId20"/>
    <p:sldId id="298" r:id="rId21"/>
    <p:sldId id="299" r:id="rId22"/>
    <p:sldId id="300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C9C-059C-4D5B-A383-C74AAD3FC163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4C3-1199-4F74-B266-D66EDD88C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C9C-059C-4D5B-A383-C74AAD3FC163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4C3-1199-4F74-B266-D66EDD88C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C9C-059C-4D5B-A383-C74AAD3FC163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4C3-1199-4F74-B266-D66EDD88C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C9C-059C-4D5B-A383-C74AAD3FC163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4C3-1199-4F74-B266-D66EDD88C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C9C-059C-4D5B-A383-C74AAD3FC163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4C3-1199-4F74-B266-D66EDD88C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C9C-059C-4D5B-A383-C74AAD3FC163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4C3-1199-4F74-B266-D66EDD88C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C9C-059C-4D5B-A383-C74AAD3FC163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4C3-1199-4F74-B266-D66EDD88C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C9C-059C-4D5B-A383-C74AAD3FC163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4C3-1199-4F74-B266-D66EDD88C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C9C-059C-4D5B-A383-C74AAD3FC163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4C3-1199-4F74-B266-D66EDD88C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C9C-059C-4D5B-A383-C74AAD3FC163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4C3-1199-4F74-B266-D66EDD88C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BC9C-059C-4D5B-A383-C74AAD3FC163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4C3-1199-4F74-B266-D66EDD88C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BC9C-059C-4D5B-A383-C74AAD3FC163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74C3-1199-4F74-B266-D66EDD88C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msysgit/downloads/list?q=full+installer+official+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с использованием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ru-RU" dirty="0" smtClean="0"/>
              <a:t>Создание команды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610600" cy="602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ru-RU" dirty="0" smtClean="0"/>
              <a:t>Создание команды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833" y="762000"/>
            <a:ext cx="8610133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ru-RU" dirty="0" smtClean="0"/>
              <a:t>Создание команды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833" y="762000"/>
            <a:ext cx="8610133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репозитория</a:t>
            </a:r>
            <a:endParaRPr lang="en-US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280" y="1084263"/>
            <a:ext cx="7689239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репозитория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280" y="1084263"/>
            <a:ext cx="7689239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репозитория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280" y="1084263"/>
            <a:ext cx="7689239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Открытие </a:t>
            </a:r>
            <a:r>
              <a:rPr lang="ru-RU" dirty="0" err="1" smtClean="0"/>
              <a:t>репозитария</a:t>
            </a:r>
            <a:endParaRPr lang="en-US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-&gt; Clone…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8458200" cy="448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Открытие </a:t>
            </a:r>
            <a:r>
              <a:rPr lang="ru-RU" dirty="0" err="1" smtClean="0"/>
              <a:t>репозитария</a:t>
            </a:r>
            <a:endParaRPr lang="en-US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Выбираем </a:t>
            </a:r>
            <a:r>
              <a:rPr lang="en-US" dirty="0" smtClean="0"/>
              <a:t>Path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8305800" cy="440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Открытие </a:t>
            </a:r>
            <a:r>
              <a:rPr lang="ru-RU" dirty="0" err="1" smtClean="0"/>
              <a:t>репозитария</a:t>
            </a:r>
            <a:endParaRPr lang="en-US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Выбираем </a:t>
            </a:r>
            <a:r>
              <a:rPr lang="en-US" dirty="0" smtClean="0"/>
              <a:t>Project name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33600"/>
            <a:ext cx="8382000" cy="444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4338"/>
            <a:ext cx="91440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  <a:endParaRPr lang="ru-RU" dirty="0" smtClean="0"/>
          </a:p>
          <a:p>
            <a:r>
              <a:rPr lang="ru-RU" dirty="0" smtClean="0"/>
              <a:t>Клиент </a:t>
            </a:r>
            <a:r>
              <a:rPr lang="en-US" dirty="0" smtClean="0">
                <a:hlinkClick r:id="rId2"/>
              </a:rPr>
              <a:t>http://code.google.com/p/msysgit/downloads/list?q=full+installer+official+git</a:t>
            </a:r>
            <a:endParaRPr lang="ru-RU" dirty="0" smtClean="0"/>
          </a:p>
          <a:p>
            <a:r>
              <a:rPr lang="en-US" dirty="0" smtClean="0"/>
              <a:t>http://www.syntevo.com/smartgit/download.html</a:t>
            </a:r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"/>
            <a:ext cx="7439847" cy="649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884513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4338"/>
            <a:ext cx="91440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Зарегистрироваться</a:t>
            </a:r>
          </a:p>
          <a:p>
            <a:r>
              <a:rPr lang="ru-RU" dirty="0" smtClean="0"/>
              <a:t>2. Скачать и установить клиент</a:t>
            </a:r>
          </a:p>
          <a:p>
            <a:r>
              <a:rPr lang="ru-RU" dirty="0" smtClean="0"/>
              <a:t>3. Создать компанию</a:t>
            </a:r>
          </a:p>
          <a:p>
            <a:r>
              <a:rPr lang="ru-RU" dirty="0" smtClean="0"/>
              <a:t>4. Добавить пользователей</a:t>
            </a:r>
          </a:p>
          <a:p>
            <a:r>
              <a:rPr lang="ru-RU" dirty="0" smtClean="0"/>
              <a:t>5. Создать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r>
              <a:rPr lang="ru-RU" dirty="0" smtClean="0"/>
              <a:t>6. Начать работу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68362"/>
          </a:xfrm>
        </p:spPr>
        <p:txBody>
          <a:bodyPr/>
          <a:lstStyle/>
          <a:p>
            <a:r>
              <a:rPr lang="ru-RU" dirty="0" smtClean="0"/>
              <a:t>Установка клиента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399"/>
            <a:ext cx="7772400" cy="603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68362"/>
          </a:xfrm>
        </p:spPr>
        <p:txBody>
          <a:bodyPr/>
          <a:lstStyle/>
          <a:p>
            <a:r>
              <a:rPr lang="ru-RU" dirty="0" smtClean="0"/>
              <a:t>Установка клиента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7620000" cy="591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68362"/>
          </a:xfrm>
        </p:spPr>
        <p:txBody>
          <a:bodyPr/>
          <a:lstStyle/>
          <a:p>
            <a:r>
              <a:rPr lang="ru-RU" dirty="0" smtClean="0"/>
              <a:t>Установка клиента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696200" cy="5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68362"/>
          </a:xfrm>
        </p:spPr>
        <p:txBody>
          <a:bodyPr/>
          <a:lstStyle/>
          <a:p>
            <a:r>
              <a:rPr lang="ru-RU" dirty="0" smtClean="0"/>
              <a:t>Установка клиента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799"/>
            <a:ext cx="7620000" cy="591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команды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4522"/>
            <a:ext cx="8610600" cy="617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команды</a:t>
            </a:r>
            <a:endParaRPr lang="en-US" dirty="0"/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8610600" cy="602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76</Words>
  <Application>Microsoft Office PowerPoint</Application>
  <PresentationFormat>Экран (4:3)</PresentationFormat>
  <Paragraphs>28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Разработка с использованием GITHub</vt:lpstr>
      <vt:lpstr>Слайд 2</vt:lpstr>
      <vt:lpstr>Слайд 3</vt:lpstr>
      <vt:lpstr>Установка клиента</vt:lpstr>
      <vt:lpstr>Установка клиента</vt:lpstr>
      <vt:lpstr>Установка клиента</vt:lpstr>
      <vt:lpstr>Установка клиента</vt:lpstr>
      <vt:lpstr>Создание команды</vt:lpstr>
      <vt:lpstr>Создание команды</vt:lpstr>
      <vt:lpstr>Создание команды</vt:lpstr>
      <vt:lpstr>Создание команды</vt:lpstr>
      <vt:lpstr>Создание команды</vt:lpstr>
      <vt:lpstr>Создание репозитория</vt:lpstr>
      <vt:lpstr>Создание репозитория</vt:lpstr>
      <vt:lpstr>Создание репозитория</vt:lpstr>
      <vt:lpstr>Открытие репозитария</vt:lpstr>
      <vt:lpstr>Открытие репозитария</vt:lpstr>
      <vt:lpstr>Открытие репозитария</vt:lpstr>
      <vt:lpstr>Слайд 19</vt:lpstr>
      <vt:lpstr>Слайд 20</vt:lpstr>
      <vt:lpstr>Слайд 21</vt:lpstr>
      <vt:lpstr>Слайд 22</vt:lpstr>
      <vt:lpstr>Слайд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 использованием GITHub</dc:title>
  <dc:creator>xcam</dc:creator>
  <cp:lastModifiedBy>xcam</cp:lastModifiedBy>
  <cp:revision>24</cp:revision>
  <dcterms:created xsi:type="dcterms:W3CDTF">2012-10-19T14:49:19Z</dcterms:created>
  <dcterms:modified xsi:type="dcterms:W3CDTF">2012-10-19T18:29:22Z</dcterms:modified>
</cp:coreProperties>
</file>