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3EAA-1A87-424B-8D6C-BCD0D5EDCA65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920C-24F2-435E-A857-A8E16AF84E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Связность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сцепление по данным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случай, когда данные передаются модулю либо при обращении к нему как значения его параметров, либо как результат его обращения к другому модулю для вычисления некоторой функции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Person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surname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Writer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printPersonData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(String surname, String name)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(surname + 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+ name);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содержимому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модуля сцеплены по содержимому, если один ссылается внутрь другого любым способом, например, если один модуль передает управление или выполняет переход в другой модуль, если один модуль ссылается или изменяет значения информационных объектов в другом модуле или если один модуль изменяет код другого модуля.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Main{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Frame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frame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Frame();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frame.</a:t>
            </a: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lblName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JLabel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frame.</a:t>
            </a: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lblSurname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JLabel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"Surname"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frame.getContentPane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().add(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frame.</a:t>
            </a: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lblSurname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frame.setMinimumSize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Dimension(100, 100));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frame.setVisible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u="sng" dirty="0" smtClean="0">
                <a:solidFill>
                  <a:srgbClr val="000000"/>
                </a:solidFill>
                <a:latin typeface="Courier New"/>
              </a:rPr>
              <a:t>Frame </a:t>
            </a:r>
            <a:r>
              <a:rPr lang="en-US" b="1" u="sng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u="sng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u="sng" dirty="0" err="1" smtClean="0">
                <a:solidFill>
                  <a:srgbClr val="000000"/>
                </a:solidFill>
                <a:latin typeface="Courier New"/>
              </a:rPr>
              <a:t>JFrame</a:t>
            </a:r>
            <a:endParaRPr lang="en-US" b="1" u="sng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JLabel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lblName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JLabel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lblSurname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Сцепление по общей области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модули ссылаются на одну и ту же глобальную структуру данных.</a:t>
            </a:r>
          </a:p>
          <a:p>
            <a:r>
              <a:rPr lang="ru-RU" dirty="0" smtClean="0"/>
              <a:t>При этом основная проблема та, что имена глобальных переменных связывают модули на этапе их кодирования (программирования), а, следовательно, использование таких модулей в других программах или других контекстах затруднено или невозможно вообще. И кроме того, любые изменения в структуре глобальных данных влекут проверку (тестирование) всех сцепленных по общей области модулей.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ResourceManager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1600" b="1" i="1" dirty="0" err="1" smtClean="0">
                <a:solidFill>
                  <a:srgbClr val="0000C0"/>
                </a:solidFill>
                <a:latin typeface="Courier New"/>
              </a:rPr>
              <a:t>byteArray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[10000];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Reader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read()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IOException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FileInputStream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FileInputStream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File(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"C:\\file.txt"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fis.read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ResourceManager.</a:t>
            </a:r>
            <a:r>
              <a:rPr lang="en-US" sz="1600" b="1" i="1" dirty="0" err="1" smtClean="0">
                <a:solidFill>
                  <a:srgbClr val="0000C0"/>
                </a:solidFill>
                <a:latin typeface="Courier New"/>
              </a:rPr>
              <a:t>byteArray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Writer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write()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IOException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File(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"C:\\file.txt"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fis.write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ResourceManager.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byteArray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Сцепление по управлению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модуль управляет функционированием другого. При этом в вызываемый модуль передается значение управляющей переменной.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200"/>
            <a:ext cx="8839200" cy="6629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Calculator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calcFunction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x,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functionType</a:t>
            </a:r>
            <a:r>
              <a:rPr lang="en-US" b="1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)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switch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functionType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0: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	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x ^ 2;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1: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	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x + 6;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default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	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IllegalArgumentException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"Wrong 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functionType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: "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functionType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Сцепление по формату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модули ссылаются на одну и ту же структуру данных. Если модуль А вызывает модуль В и передает ему запись анкетных данных служащего и при этом как А так и В чувствительны к изменению структуры или формата записи, то А и В сцеплены по формату.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Person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surname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646464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 - 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surname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Writer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printPersonData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(String person)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String[]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personParams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person.split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-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personParams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[1] + 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ru-RU" sz="1600" i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personParams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[0]);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244</Words>
  <Application>Microsoft Office PowerPoint</Application>
  <PresentationFormat>Экран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Связность</vt:lpstr>
      <vt:lpstr>По содержимому</vt:lpstr>
      <vt:lpstr>Слайд 3</vt:lpstr>
      <vt:lpstr>Сцепление по общей области</vt:lpstr>
      <vt:lpstr>Слайд 5</vt:lpstr>
      <vt:lpstr>Сцепление по управлению</vt:lpstr>
      <vt:lpstr>Слайд 7</vt:lpstr>
      <vt:lpstr>Сцепление по формату</vt:lpstr>
      <vt:lpstr>Слайд 9</vt:lpstr>
      <vt:lpstr>сцепление по данным 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Связность</dc:title>
  <dc:creator>xcam</dc:creator>
  <cp:lastModifiedBy>xcam</cp:lastModifiedBy>
  <cp:revision>9</cp:revision>
  <dcterms:created xsi:type="dcterms:W3CDTF">2012-10-19T22:19:28Z</dcterms:created>
  <dcterms:modified xsi:type="dcterms:W3CDTF">2012-10-19T22:57:45Z</dcterms:modified>
</cp:coreProperties>
</file>