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Beginners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Fundamentals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Protocols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r>
              <a:rPr lang="en-US" dirty="0" smtClean="0"/>
              <a:t> Server side Programing</a:t>
            </a:r>
          </a:p>
          <a:p>
            <a:r>
              <a:rPr lang="en-US" dirty="0" smtClean="0"/>
              <a:t>Overview of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Client side Programing</a:t>
            </a:r>
          </a:p>
          <a:p>
            <a:r>
              <a:rPr lang="en-US" dirty="0" smtClean="0"/>
              <a:t>Overview of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NoSQL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2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Set-up Angular JS Environment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Angular Primitive Directive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15303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Set-up </a:t>
            </a:r>
            <a:r>
              <a:rPr lang="en-US" dirty="0" smtClean="0"/>
              <a:t>Node JS Environment</a:t>
            </a:r>
          </a:p>
          <a:p>
            <a:r>
              <a:rPr lang="en-US" dirty="0" smtClean="0"/>
              <a:t>”GET”  </a:t>
            </a:r>
            <a:r>
              <a:rPr lang="en-US" dirty="0" err="1" smtClean="0"/>
              <a:t>WebApi</a:t>
            </a:r>
            <a:endParaRPr lang="en-US" dirty="0" smtClean="0"/>
          </a:p>
          <a:p>
            <a:r>
              <a:rPr lang="en-US" dirty="0" smtClean="0"/>
              <a:t>“POST” </a:t>
            </a:r>
            <a:r>
              <a:rPr lang="en-US" dirty="0" err="1" smtClean="0"/>
              <a:t>WebApi</a:t>
            </a:r>
            <a:endParaRPr lang="en-US" dirty="0" smtClean="0"/>
          </a:p>
          <a:p>
            <a:r>
              <a:rPr lang="en-US" dirty="0" smtClean="0"/>
              <a:t>How to design server side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Set-up </a:t>
            </a:r>
            <a:r>
              <a:rPr lang="en-US" dirty="0" smtClean="0"/>
              <a:t>MongoDB Environment</a:t>
            </a:r>
          </a:p>
          <a:p>
            <a:r>
              <a:rPr lang="en-US" dirty="0" smtClean="0"/>
              <a:t>Difference between Relational and NoSQL Database</a:t>
            </a:r>
          </a:p>
          <a:p>
            <a:r>
              <a:rPr lang="en-US" dirty="0" smtClean="0"/>
              <a:t>What is JSON?</a:t>
            </a:r>
          </a:p>
          <a:p>
            <a:r>
              <a:rPr lang="en-US" dirty="0" smtClean="0"/>
              <a:t>How Data is stored in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</a:p>
          <a:p>
            <a:r>
              <a:rPr lang="en-US" dirty="0" smtClean="0"/>
              <a:t>Saving data in </a:t>
            </a:r>
            <a:r>
              <a:rPr lang="en-US" dirty="0" err="1" smtClean="0"/>
              <a:t>MongoDb</a:t>
            </a:r>
            <a:r>
              <a:rPr lang="en-US" dirty="0" smtClean="0"/>
              <a:t> from Node Application</a:t>
            </a:r>
          </a:p>
          <a:p>
            <a:r>
              <a:rPr lang="en-US" dirty="0" smtClean="0"/>
              <a:t>Reading Data in MongoDB from Node Application</a:t>
            </a:r>
          </a:p>
          <a:p>
            <a:r>
              <a:rPr lang="en-US" dirty="0" smtClean="0"/>
              <a:t>All CRUD Operations in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4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</TotalTime>
  <Words>105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Mangal</vt:lpstr>
      <vt:lpstr>MS Shell Dlg 2</vt:lpstr>
      <vt:lpstr>Wingdings</vt:lpstr>
      <vt:lpstr>Wingdings 3</vt:lpstr>
      <vt:lpstr>Madison</vt:lpstr>
      <vt:lpstr>Full Stack Web Developer </vt:lpstr>
      <vt:lpstr>Web Fundamentals </vt:lpstr>
      <vt:lpstr>Angular JS</vt:lpstr>
      <vt:lpstr>Node JS</vt:lpstr>
      <vt:lpstr>Mongo Db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Developer </dc:title>
  <dc:creator>Sakshi Bhardwaj</dc:creator>
  <cp:lastModifiedBy>Sakshi Bhardwaj</cp:lastModifiedBy>
  <cp:revision>1</cp:revision>
  <dcterms:created xsi:type="dcterms:W3CDTF">2017-08-22T14:40:12Z</dcterms:created>
  <dcterms:modified xsi:type="dcterms:W3CDTF">2017-08-22T14:49:08Z</dcterms:modified>
</cp:coreProperties>
</file>