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8" r:id="rId6"/>
    <p:sldId id="261" r:id="rId7"/>
    <p:sldId id="286" r:id="rId8"/>
    <p:sldId id="285" r:id="rId9"/>
    <p:sldId id="284" r:id="rId10"/>
    <p:sldId id="260" r:id="rId11"/>
    <p:sldId id="283" r:id="rId12"/>
    <p:sldId id="291" r:id="rId13"/>
    <p:sldId id="278" r:id="rId14"/>
    <p:sldId id="290" r:id="rId15"/>
    <p:sldId id="292" r:id="rId16"/>
    <p:sldId id="293" r:id="rId17"/>
    <p:sldId id="294" r:id="rId18"/>
    <p:sldId id="295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78F3B-DCBA-420D-BD03-CAD570DE3FB0}" v="1" dt="2021-06-18T15:30:33.708"/>
    <p1510:client id="{AD4C782F-131A-4C43-AAE6-BE3ED7F223DA}" v="142" dt="2021-06-18T12:33:23.365"/>
    <p1510:client id="{EAD060D2-D2DD-43F0-83A0-F0013C209E9D}" v="311" dt="2021-06-18T15:27:58.182"/>
    <p1510:client id="{FD3C5057-1D23-4483-B662-EB76F0E259F9}" v="48" dt="2021-06-18T09:37:01.094"/>
  </p1510:revLst>
</p1510:revInfo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, Mahima" userId="S::mani_mahima@optum.com::31ac5aa9-2d4a-4f93-98c4-965b67ae9472" providerId="AD" clId="Web-{02778F3B-DCBA-420D-BD03-CAD570DE3FB0}"/>
    <pc:docChg chg="modSld">
      <pc:chgData name="Mani, Mahima" userId="S::mani_mahima@optum.com::31ac5aa9-2d4a-4f93-98c4-965b67ae9472" providerId="AD" clId="Web-{02778F3B-DCBA-420D-BD03-CAD570DE3FB0}" dt="2021-06-18T15:30:33.708" v="0"/>
      <pc:docMkLst>
        <pc:docMk/>
      </pc:docMkLst>
      <pc:sldChg chg="delSp">
        <pc:chgData name="Mani, Mahima" userId="S::mani_mahima@optum.com::31ac5aa9-2d4a-4f93-98c4-965b67ae9472" providerId="AD" clId="Web-{02778F3B-DCBA-420D-BD03-CAD570DE3FB0}" dt="2021-06-18T15:30:33.708" v="0"/>
        <pc:sldMkLst>
          <pc:docMk/>
          <pc:sldMk cId="2037263798" sldId="260"/>
        </pc:sldMkLst>
        <pc:spChg chg="del">
          <ac:chgData name="Mani, Mahima" userId="S::mani_mahima@optum.com::31ac5aa9-2d4a-4f93-98c4-965b67ae9472" providerId="AD" clId="Web-{02778F3B-DCBA-420D-BD03-CAD570DE3FB0}" dt="2021-06-18T15:30:33.708" v="0"/>
          <ac:spMkLst>
            <pc:docMk/>
            <pc:sldMk cId="2037263798" sldId="260"/>
            <ac:spMk id="7" creationId="{DA0FE6D5-D475-4CBB-A6C2-E3D991A36891}"/>
          </ac:spMkLst>
        </pc:spChg>
      </pc:sldChg>
    </pc:docChg>
  </pc:docChgLst>
  <pc:docChgLst>
    <pc:chgData name="Dey, Bapi" userId="41c068f4-8d6f-42ff-b27c-1cec07244726" providerId="ADAL" clId="{AD4C782F-131A-4C43-AAE6-BE3ED7F223DA}"/>
    <pc:docChg chg="custSel modSld sldOrd modMainMaster">
      <pc:chgData name="Dey, Bapi" userId="41c068f4-8d6f-42ff-b27c-1cec07244726" providerId="ADAL" clId="{AD4C782F-131A-4C43-AAE6-BE3ED7F223DA}" dt="2021-06-18T12:33:23.365" v="142" actId="478"/>
      <pc:docMkLst>
        <pc:docMk/>
      </pc:docMkLst>
      <pc:sldChg chg="delSp mod">
        <pc:chgData name="Dey, Bapi" userId="41c068f4-8d6f-42ff-b27c-1cec07244726" providerId="ADAL" clId="{AD4C782F-131A-4C43-AAE6-BE3ED7F223DA}" dt="2021-06-18T12:29:56.299" v="130" actId="478"/>
        <pc:sldMkLst>
          <pc:docMk/>
          <pc:sldMk cId="2037263798" sldId="260"/>
        </pc:sldMkLst>
        <pc:spChg chg="del">
          <ac:chgData name="Dey, Bapi" userId="41c068f4-8d6f-42ff-b27c-1cec07244726" providerId="ADAL" clId="{AD4C782F-131A-4C43-AAE6-BE3ED7F223DA}" dt="2021-06-18T12:29:56.299" v="130" actId="478"/>
          <ac:spMkLst>
            <pc:docMk/>
            <pc:sldMk cId="2037263798" sldId="260"/>
            <ac:spMk id="5" creationId="{3DFB2076-ED27-384F-AA60-C162A455D1CB}"/>
          </ac:spMkLst>
        </pc:spChg>
      </pc:sldChg>
      <pc:sldChg chg="delSp mod">
        <pc:chgData name="Dey, Bapi" userId="41c068f4-8d6f-42ff-b27c-1cec07244726" providerId="ADAL" clId="{AD4C782F-131A-4C43-AAE6-BE3ED7F223DA}" dt="2021-06-18T12:30:41.164" v="134" actId="478"/>
        <pc:sldMkLst>
          <pc:docMk/>
          <pc:sldMk cId="795754523" sldId="261"/>
        </pc:sldMkLst>
        <pc:spChg chg="del">
          <ac:chgData name="Dey, Bapi" userId="41c068f4-8d6f-42ff-b27c-1cec07244726" providerId="ADAL" clId="{AD4C782F-131A-4C43-AAE6-BE3ED7F223DA}" dt="2021-06-18T12:30:41.164" v="134" actId="478"/>
          <ac:spMkLst>
            <pc:docMk/>
            <pc:sldMk cId="795754523" sldId="261"/>
            <ac:spMk id="4" creationId="{1DAF16E1-87DB-4920-A90B-23E1C72DDC7F}"/>
          </ac:spMkLst>
        </pc:spChg>
      </pc:sldChg>
      <pc:sldChg chg="delSp mod">
        <pc:chgData name="Dey, Bapi" userId="41c068f4-8d6f-42ff-b27c-1cec07244726" providerId="ADAL" clId="{AD4C782F-131A-4C43-AAE6-BE3ED7F223DA}" dt="2021-06-18T12:20:34.425" v="45" actId="478"/>
        <pc:sldMkLst>
          <pc:docMk/>
          <pc:sldMk cId="86715909" sldId="278"/>
        </pc:sldMkLst>
        <pc:spChg chg="del">
          <ac:chgData name="Dey, Bapi" userId="41c068f4-8d6f-42ff-b27c-1cec07244726" providerId="ADAL" clId="{AD4C782F-131A-4C43-AAE6-BE3ED7F223DA}" dt="2021-06-18T12:20:34.425" v="45" actId="478"/>
          <ac:spMkLst>
            <pc:docMk/>
            <pc:sldMk cId="86715909" sldId="278"/>
            <ac:spMk id="4" creationId="{DFD249B8-A654-41FD-9724-45A3A5EE13F9}"/>
          </ac:spMkLst>
        </pc:spChg>
      </pc:sldChg>
      <pc:sldChg chg="delSp modSp mod ord">
        <pc:chgData name="Dey, Bapi" userId="41c068f4-8d6f-42ff-b27c-1cec07244726" providerId="ADAL" clId="{AD4C782F-131A-4C43-AAE6-BE3ED7F223DA}" dt="2021-06-18T12:30:02.379" v="133" actId="478"/>
        <pc:sldMkLst>
          <pc:docMk/>
          <pc:sldMk cId="3471445313" sldId="283"/>
        </pc:sldMkLst>
        <pc:spChg chg="del mod">
          <ac:chgData name="Dey, Bapi" userId="41c068f4-8d6f-42ff-b27c-1cec07244726" providerId="ADAL" clId="{AD4C782F-131A-4C43-AAE6-BE3ED7F223DA}" dt="2021-06-18T12:30:02.379" v="133" actId="478"/>
          <ac:spMkLst>
            <pc:docMk/>
            <pc:sldMk cId="3471445313" sldId="283"/>
            <ac:spMk id="3" creationId="{BCF05422-1112-470B-99A8-5D6041CBE945}"/>
          </ac:spMkLst>
        </pc:spChg>
      </pc:sldChg>
      <pc:sldChg chg="delSp modSp mod">
        <pc:chgData name="Dey, Bapi" userId="41c068f4-8d6f-42ff-b27c-1cec07244726" providerId="ADAL" clId="{AD4C782F-131A-4C43-AAE6-BE3ED7F223DA}" dt="2021-06-18T12:33:15.695" v="140" actId="478"/>
        <pc:sldMkLst>
          <pc:docMk/>
          <pc:sldMk cId="3722696648" sldId="284"/>
        </pc:sldMkLst>
        <pc:spChg chg="del mod">
          <ac:chgData name="Dey, Bapi" userId="41c068f4-8d6f-42ff-b27c-1cec07244726" providerId="ADAL" clId="{AD4C782F-131A-4C43-AAE6-BE3ED7F223DA}" dt="2021-06-18T12:33:15.695" v="140" actId="478"/>
          <ac:spMkLst>
            <pc:docMk/>
            <pc:sldMk cId="3722696648" sldId="284"/>
            <ac:spMk id="3" creationId="{B2A7A116-BC28-4E39-B586-25212F9948F2}"/>
          </ac:spMkLst>
        </pc:spChg>
      </pc:sldChg>
      <pc:sldChg chg="delSp mod">
        <pc:chgData name="Dey, Bapi" userId="41c068f4-8d6f-42ff-b27c-1cec07244726" providerId="ADAL" clId="{AD4C782F-131A-4C43-AAE6-BE3ED7F223DA}" dt="2021-06-18T12:33:10.305" v="138" actId="478"/>
        <pc:sldMkLst>
          <pc:docMk/>
          <pc:sldMk cId="1668368361" sldId="285"/>
        </pc:sldMkLst>
        <pc:spChg chg="del">
          <ac:chgData name="Dey, Bapi" userId="41c068f4-8d6f-42ff-b27c-1cec07244726" providerId="ADAL" clId="{AD4C782F-131A-4C43-AAE6-BE3ED7F223DA}" dt="2021-06-18T12:33:10.305" v="138" actId="478"/>
          <ac:spMkLst>
            <pc:docMk/>
            <pc:sldMk cId="1668368361" sldId="285"/>
            <ac:spMk id="3" creationId="{B2A7A116-BC28-4E39-B586-25212F9948F2}"/>
          </ac:spMkLst>
        </pc:spChg>
      </pc:sldChg>
      <pc:sldChg chg="delSp modSp mod">
        <pc:chgData name="Dey, Bapi" userId="41c068f4-8d6f-42ff-b27c-1cec07244726" providerId="ADAL" clId="{AD4C782F-131A-4C43-AAE6-BE3ED7F223DA}" dt="2021-06-18T12:30:46.685" v="137" actId="478"/>
        <pc:sldMkLst>
          <pc:docMk/>
          <pc:sldMk cId="3737687488" sldId="286"/>
        </pc:sldMkLst>
        <pc:spChg chg="del mod">
          <ac:chgData name="Dey, Bapi" userId="41c068f4-8d6f-42ff-b27c-1cec07244726" providerId="ADAL" clId="{AD4C782F-131A-4C43-AAE6-BE3ED7F223DA}" dt="2021-06-18T12:30:46.685" v="137" actId="478"/>
          <ac:spMkLst>
            <pc:docMk/>
            <pc:sldMk cId="3737687488" sldId="286"/>
            <ac:spMk id="3" creationId="{B2A7A116-BC28-4E39-B586-25212F9948F2}"/>
          </ac:spMkLst>
        </pc:spChg>
      </pc:sldChg>
      <pc:sldChg chg="delSp modSp mod">
        <pc:chgData name="Dey, Bapi" userId="41c068f4-8d6f-42ff-b27c-1cec07244726" providerId="ADAL" clId="{AD4C782F-131A-4C43-AAE6-BE3ED7F223DA}" dt="2021-06-18T12:14:59.565" v="1" actId="478"/>
        <pc:sldMkLst>
          <pc:docMk/>
          <pc:sldMk cId="780436274" sldId="288"/>
        </pc:sldMkLst>
        <pc:spChg chg="del mod">
          <ac:chgData name="Dey, Bapi" userId="41c068f4-8d6f-42ff-b27c-1cec07244726" providerId="ADAL" clId="{AD4C782F-131A-4C43-AAE6-BE3ED7F223DA}" dt="2021-06-18T12:14:59.565" v="1" actId="478"/>
          <ac:spMkLst>
            <pc:docMk/>
            <pc:sldMk cId="780436274" sldId="288"/>
            <ac:spMk id="4" creationId="{E287755A-BC6C-46A8-8749-F292F6901B7B}"/>
          </ac:spMkLst>
        </pc:spChg>
      </pc:sldChg>
      <pc:sldChg chg="delSp modSp mod">
        <pc:chgData name="Dey, Bapi" userId="41c068f4-8d6f-42ff-b27c-1cec07244726" providerId="ADAL" clId="{AD4C782F-131A-4C43-AAE6-BE3ED7F223DA}" dt="2021-06-18T12:33:23.365" v="142" actId="478"/>
        <pc:sldMkLst>
          <pc:docMk/>
          <pc:sldMk cId="682152226" sldId="290"/>
        </pc:sldMkLst>
        <pc:spChg chg="del mod">
          <ac:chgData name="Dey, Bapi" userId="41c068f4-8d6f-42ff-b27c-1cec07244726" providerId="ADAL" clId="{AD4C782F-131A-4C43-AAE6-BE3ED7F223DA}" dt="2021-06-18T12:33:23.365" v="142" actId="478"/>
          <ac:spMkLst>
            <pc:docMk/>
            <pc:sldMk cId="682152226" sldId="290"/>
            <ac:spMk id="4" creationId="{48AB8A96-4ECB-445D-90F1-4C7E558D2A8A}"/>
          </ac:spMkLst>
        </pc:spChg>
      </pc:sldChg>
      <pc:sldChg chg="delSp mod">
        <pc:chgData name="Dey, Bapi" userId="41c068f4-8d6f-42ff-b27c-1cec07244726" providerId="ADAL" clId="{AD4C782F-131A-4C43-AAE6-BE3ED7F223DA}" dt="2021-06-18T12:29:48.557" v="129" actId="478"/>
        <pc:sldMkLst>
          <pc:docMk/>
          <pc:sldMk cId="4064749593" sldId="291"/>
        </pc:sldMkLst>
        <pc:spChg chg="del">
          <ac:chgData name="Dey, Bapi" userId="41c068f4-8d6f-42ff-b27c-1cec07244726" providerId="ADAL" clId="{AD4C782F-131A-4C43-AAE6-BE3ED7F223DA}" dt="2021-06-18T12:29:48.557" v="129" actId="478"/>
          <ac:spMkLst>
            <pc:docMk/>
            <pc:sldMk cId="4064749593" sldId="291"/>
            <ac:spMk id="3" creationId="{BCF05422-1112-470B-99A8-5D6041CBE945}"/>
          </ac:spMkLst>
        </pc:spChg>
      </pc:sldChg>
      <pc:sldMasterChg chg="delSp modSp mod modSldLayout">
        <pc:chgData name="Dey, Bapi" userId="41c068f4-8d6f-42ff-b27c-1cec07244726" providerId="ADAL" clId="{AD4C782F-131A-4C43-AAE6-BE3ED7F223DA}" dt="2021-06-18T12:29:34.651" v="128"/>
        <pc:sldMasterMkLst>
          <pc:docMk/>
          <pc:sldMasterMk cId="946163275" sldId="2147483648"/>
        </pc:sldMasterMkLst>
        <pc:spChg chg="del mod">
          <ac:chgData name="Dey, Bapi" userId="41c068f4-8d6f-42ff-b27c-1cec07244726" providerId="ADAL" clId="{AD4C782F-131A-4C43-AAE6-BE3ED7F223DA}" dt="2021-06-18T12:16:54.587" v="7" actId="478"/>
          <ac:spMkLst>
            <pc:docMk/>
            <pc:sldMasterMk cId="946163275" sldId="2147483648"/>
            <ac:spMk id="6" creationId="{5ECA3099-A94F-4C3E-BC29-780EDD38F722}"/>
          </ac:spMkLst>
        </pc:spChg>
        <pc:spChg chg="del">
          <ac:chgData name="Dey, Bapi" userId="41c068f4-8d6f-42ff-b27c-1cec07244726" providerId="ADAL" clId="{AD4C782F-131A-4C43-AAE6-BE3ED7F223DA}" dt="2021-06-18T12:16:50.148" v="4" actId="478"/>
          <ac:spMkLst>
            <pc:docMk/>
            <pc:sldMasterMk cId="946163275" sldId="2147483648"/>
            <ac:spMk id="7" creationId="{12B87281-2FCA-44C5-BFC9-FD653787EFC4}"/>
          </ac:spMkLst>
        </pc:spChg>
        <pc:spChg chg="del mod">
          <ac:chgData name="Dey, Bapi" userId="41c068f4-8d6f-42ff-b27c-1cec07244726" providerId="ADAL" clId="{AD4C782F-131A-4C43-AAE6-BE3ED7F223DA}" dt="2021-06-18T12:16:58.069" v="9" actId="478"/>
          <ac:spMkLst>
            <pc:docMk/>
            <pc:sldMasterMk cId="946163275" sldId="2147483648"/>
            <ac:spMk id="10" creationId="{9F827500-FC74-463C-9312-BC59104AEBD6}"/>
          </ac:spMkLst>
        </pc:spChg>
        <pc:spChg chg="del mod">
          <ac:chgData name="Dey, Bapi" userId="41c068f4-8d6f-42ff-b27c-1cec07244726" providerId="ADAL" clId="{AD4C782F-131A-4C43-AAE6-BE3ED7F223DA}" dt="2021-06-18T12:16:47.118" v="3" actId="478"/>
          <ac:spMkLst>
            <pc:docMk/>
            <pc:sldMasterMk cId="946163275" sldId="2147483648"/>
            <ac:spMk id="11" creationId="{110EE18F-610D-4230-BA82-4E5007401ADD}"/>
          </ac:spMkLst>
        </pc:spChg>
        <pc:spChg chg="del">
          <ac:chgData name="Dey, Bapi" userId="41c068f4-8d6f-42ff-b27c-1cec07244726" providerId="ADAL" clId="{AD4C782F-131A-4C43-AAE6-BE3ED7F223DA}" dt="2021-06-18T12:17:02.081" v="10" actId="478"/>
          <ac:spMkLst>
            <pc:docMk/>
            <pc:sldMasterMk cId="946163275" sldId="2147483648"/>
            <ac:spMk id="14" creationId="{2AF375EA-F235-4EAA-A52F-D6BF0D6EDDCA}"/>
          </ac:spMkLst>
        </pc:spChg>
        <pc:sldLayoutChg chg="addSp delSp modSp mod">
          <pc:chgData name="Dey, Bapi" userId="41c068f4-8d6f-42ff-b27c-1cec07244726" providerId="ADAL" clId="{AD4C782F-131A-4C43-AAE6-BE3ED7F223DA}" dt="2021-06-18T12:23:11.503" v="73"/>
          <pc:sldLayoutMkLst>
            <pc:docMk/>
            <pc:sldMasterMk cId="946163275" sldId="2147483648"/>
            <pc:sldLayoutMk cId="1734501631" sldId="2147483650"/>
          </pc:sldLayoutMkLst>
          <pc:spChg chg="del">
            <ac:chgData name="Dey, Bapi" userId="41c068f4-8d6f-42ff-b27c-1cec07244726" providerId="ADAL" clId="{AD4C782F-131A-4C43-AAE6-BE3ED7F223DA}" dt="2021-06-18T12:23:06.310" v="72" actId="478"/>
            <ac:spMkLst>
              <pc:docMk/>
              <pc:sldMasterMk cId="946163275" sldId="2147483648"/>
              <pc:sldLayoutMk cId="1734501631" sldId="2147483650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3:11.503" v="73"/>
            <ac:spMkLst>
              <pc:docMk/>
              <pc:sldMasterMk cId="946163275" sldId="2147483648"/>
              <pc:sldLayoutMk cId="1734501631" sldId="2147483650"/>
              <ac:spMk id="20" creationId="{8278273D-1DE8-4FDA-B70A-28F2A45734AC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3:25.251" v="75"/>
          <pc:sldLayoutMkLst>
            <pc:docMk/>
            <pc:sldMasterMk cId="946163275" sldId="2147483648"/>
            <pc:sldLayoutMk cId="891552186" sldId="2147483652"/>
          </pc:sldLayoutMkLst>
          <pc:spChg chg="del">
            <ac:chgData name="Dey, Bapi" userId="41c068f4-8d6f-42ff-b27c-1cec07244726" providerId="ADAL" clId="{AD4C782F-131A-4C43-AAE6-BE3ED7F223DA}" dt="2021-06-18T12:23:23.052" v="74" actId="478"/>
            <ac:spMkLst>
              <pc:docMk/>
              <pc:sldMasterMk cId="946163275" sldId="2147483648"/>
              <pc:sldLayoutMk cId="891552186" sldId="2147483652"/>
              <ac:spMk id="9" creationId="{0A29F8B3-4723-4928-83E5-76C29D05F2FE}"/>
            </ac:spMkLst>
          </pc:spChg>
          <pc:spChg chg="add mod">
            <ac:chgData name="Dey, Bapi" userId="41c068f4-8d6f-42ff-b27c-1cec07244726" providerId="ADAL" clId="{AD4C782F-131A-4C43-AAE6-BE3ED7F223DA}" dt="2021-06-18T12:23:25.251" v="75"/>
            <ac:spMkLst>
              <pc:docMk/>
              <pc:sldMasterMk cId="946163275" sldId="2147483648"/>
              <pc:sldLayoutMk cId="891552186" sldId="2147483652"/>
              <ac:spMk id="24" creationId="{6A92941A-1DFB-4B83-8F90-F92DB6DC49C5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6:23.026" v="111"/>
          <pc:sldLayoutMkLst>
            <pc:docMk/>
            <pc:sldMasterMk cId="946163275" sldId="2147483648"/>
            <pc:sldLayoutMk cId="2139098627" sldId="2147483653"/>
          </pc:sldLayoutMkLst>
          <pc:spChg chg="del">
            <ac:chgData name="Dey, Bapi" userId="41c068f4-8d6f-42ff-b27c-1cec07244726" providerId="ADAL" clId="{AD4C782F-131A-4C43-AAE6-BE3ED7F223DA}" dt="2021-06-18T12:26:21.911" v="110" actId="478"/>
            <ac:spMkLst>
              <pc:docMk/>
              <pc:sldMasterMk cId="946163275" sldId="2147483648"/>
              <pc:sldLayoutMk cId="2139098627" sldId="2147483653"/>
              <ac:spMk id="11" creationId="{F17B7460-0559-435A-9C2F-1B12BC6CE184}"/>
            </ac:spMkLst>
          </pc:spChg>
          <pc:spChg chg="add mod">
            <ac:chgData name="Dey, Bapi" userId="41c068f4-8d6f-42ff-b27c-1cec07244726" providerId="ADAL" clId="{AD4C782F-131A-4C43-AAE6-BE3ED7F223DA}" dt="2021-06-18T12:26:23.026" v="111"/>
            <ac:spMkLst>
              <pc:docMk/>
              <pc:sldMasterMk cId="946163275" sldId="2147483648"/>
              <pc:sldLayoutMk cId="2139098627" sldId="2147483653"/>
              <ac:spMk id="29" creationId="{5B8CC3FB-FCD0-4DA6-8407-43B8CC31B83B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7:03.642" v="121"/>
          <pc:sldLayoutMkLst>
            <pc:docMk/>
            <pc:sldMasterMk cId="946163275" sldId="2147483648"/>
            <pc:sldLayoutMk cId="1505855276" sldId="2147483654"/>
          </pc:sldLayoutMkLst>
          <pc:spChg chg="del">
            <ac:chgData name="Dey, Bapi" userId="41c068f4-8d6f-42ff-b27c-1cec07244726" providerId="ADAL" clId="{AD4C782F-131A-4C43-AAE6-BE3ED7F223DA}" dt="2021-06-18T12:27:02.575" v="120" actId="478"/>
            <ac:spMkLst>
              <pc:docMk/>
              <pc:sldMasterMk cId="946163275" sldId="2147483648"/>
              <pc:sldLayoutMk cId="1505855276" sldId="2147483654"/>
              <ac:spMk id="7" creationId="{BB4446C0-A637-4726-88A6-815A6AB63B96}"/>
            </ac:spMkLst>
          </pc:spChg>
          <pc:spChg chg="add mod">
            <ac:chgData name="Dey, Bapi" userId="41c068f4-8d6f-42ff-b27c-1cec07244726" providerId="ADAL" clId="{AD4C782F-131A-4C43-AAE6-BE3ED7F223DA}" dt="2021-06-18T12:27:03.642" v="121"/>
            <ac:spMkLst>
              <pc:docMk/>
              <pc:sldMasterMk cId="946163275" sldId="2147483648"/>
              <pc:sldLayoutMk cId="1505855276" sldId="2147483654"/>
              <ac:spMk id="15" creationId="{C516D64E-DA27-4964-A92F-00ACB78A2915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3:50.669" v="77"/>
          <pc:sldLayoutMkLst>
            <pc:docMk/>
            <pc:sldMasterMk cId="946163275" sldId="2147483648"/>
            <pc:sldLayoutMk cId="2654388017" sldId="2147483656"/>
          </pc:sldLayoutMkLst>
          <pc:spChg chg="del">
            <ac:chgData name="Dey, Bapi" userId="41c068f4-8d6f-42ff-b27c-1cec07244726" providerId="ADAL" clId="{AD4C782F-131A-4C43-AAE6-BE3ED7F223DA}" dt="2021-06-18T12:23:48.813" v="76" actId="478"/>
            <ac:spMkLst>
              <pc:docMk/>
              <pc:sldMasterMk cId="946163275" sldId="2147483648"/>
              <pc:sldLayoutMk cId="2654388017" sldId="2147483656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3:50.669" v="77"/>
            <ac:spMkLst>
              <pc:docMk/>
              <pc:sldMasterMk cId="946163275" sldId="2147483648"/>
              <pc:sldLayoutMk cId="2654388017" sldId="2147483656"/>
              <ac:spMk id="24" creationId="{ABEE91FD-A05C-4F2A-87B0-B664C3F95E3D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3:59.275" v="79"/>
          <pc:sldLayoutMkLst>
            <pc:docMk/>
            <pc:sldMasterMk cId="946163275" sldId="2147483648"/>
            <pc:sldLayoutMk cId="974837237" sldId="2147483657"/>
          </pc:sldLayoutMkLst>
          <pc:spChg chg="del">
            <ac:chgData name="Dey, Bapi" userId="41c068f4-8d6f-42ff-b27c-1cec07244726" providerId="ADAL" clId="{AD4C782F-131A-4C43-AAE6-BE3ED7F223DA}" dt="2021-06-18T12:23:57.073" v="78" actId="478"/>
            <ac:spMkLst>
              <pc:docMk/>
              <pc:sldMasterMk cId="946163275" sldId="2147483648"/>
              <pc:sldLayoutMk cId="974837237" sldId="2147483657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3:59.275" v="79"/>
            <ac:spMkLst>
              <pc:docMk/>
              <pc:sldMasterMk cId="946163275" sldId="2147483648"/>
              <pc:sldLayoutMk cId="974837237" sldId="2147483657"/>
              <ac:spMk id="10" creationId="{27837AC7-96CE-4323-9244-B3F9E17BF0E4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7:09.738" v="123"/>
          <pc:sldLayoutMkLst>
            <pc:docMk/>
            <pc:sldMasterMk cId="946163275" sldId="2147483648"/>
            <pc:sldLayoutMk cId="1198965872" sldId="2147483660"/>
          </pc:sldLayoutMkLst>
          <pc:spChg chg="del">
            <ac:chgData name="Dey, Bapi" userId="41c068f4-8d6f-42ff-b27c-1cec07244726" providerId="ADAL" clId="{AD4C782F-131A-4C43-AAE6-BE3ED7F223DA}" dt="2021-06-18T12:27:08.559" v="122" actId="478"/>
            <ac:spMkLst>
              <pc:docMk/>
              <pc:sldMasterMk cId="946163275" sldId="2147483648"/>
              <pc:sldLayoutMk cId="1198965872" sldId="2147483660"/>
              <ac:spMk id="7" creationId="{BB4446C0-A637-4726-88A6-815A6AB63B96}"/>
            </ac:spMkLst>
          </pc:spChg>
          <pc:spChg chg="add mod">
            <ac:chgData name="Dey, Bapi" userId="41c068f4-8d6f-42ff-b27c-1cec07244726" providerId="ADAL" clId="{AD4C782F-131A-4C43-AAE6-BE3ED7F223DA}" dt="2021-06-18T12:27:09.738" v="123"/>
            <ac:spMkLst>
              <pc:docMk/>
              <pc:sldMasterMk cId="946163275" sldId="2147483648"/>
              <pc:sldLayoutMk cId="1198965872" sldId="2147483660"/>
              <ac:spMk id="12" creationId="{51F2EF41-47B0-4188-A88C-E5DB07557845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5:00.038" v="89"/>
          <pc:sldLayoutMkLst>
            <pc:docMk/>
            <pc:sldMasterMk cId="946163275" sldId="2147483648"/>
            <pc:sldLayoutMk cId="310335047" sldId="2147483661"/>
          </pc:sldLayoutMkLst>
          <pc:spChg chg="add mod">
            <ac:chgData name="Dey, Bapi" userId="41c068f4-8d6f-42ff-b27c-1cec07244726" providerId="ADAL" clId="{AD4C782F-131A-4C43-AAE6-BE3ED7F223DA}" dt="2021-06-18T12:25:00.038" v="89"/>
            <ac:spMkLst>
              <pc:docMk/>
              <pc:sldMasterMk cId="946163275" sldId="2147483648"/>
              <pc:sldLayoutMk cId="310335047" sldId="2147483661"/>
              <ac:spMk id="5" creationId="{205C5F81-5B4A-4ACC-9F94-B26A00283832}"/>
            </ac:spMkLst>
          </pc:spChg>
          <pc:spChg chg="del">
            <ac:chgData name="Dey, Bapi" userId="41c068f4-8d6f-42ff-b27c-1cec07244726" providerId="ADAL" clId="{AD4C782F-131A-4C43-AAE6-BE3ED7F223DA}" dt="2021-06-18T12:24:58.724" v="88" actId="478"/>
            <ac:spMkLst>
              <pc:docMk/>
              <pc:sldMasterMk cId="946163275" sldId="2147483648"/>
              <pc:sldLayoutMk cId="310335047" sldId="2147483661"/>
              <ac:spMk id="7" creationId="{BB4446C0-A637-4726-88A6-815A6AB63B96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9:34.651" v="128"/>
          <pc:sldLayoutMkLst>
            <pc:docMk/>
            <pc:sldMasterMk cId="946163275" sldId="2147483648"/>
            <pc:sldLayoutMk cId="904743534" sldId="2147483663"/>
          </pc:sldLayoutMkLst>
          <pc:spChg chg="del">
            <ac:chgData name="Dey, Bapi" userId="41c068f4-8d6f-42ff-b27c-1cec07244726" providerId="ADAL" clId="{AD4C782F-131A-4C43-AAE6-BE3ED7F223DA}" dt="2021-06-18T12:29:30.616" v="127" actId="478"/>
            <ac:spMkLst>
              <pc:docMk/>
              <pc:sldMasterMk cId="946163275" sldId="2147483648"/>
              <pc:sldLayoutMk cId="904743534" sldId="2147483663"/>
              <ac:spMk id="5" creationId="{B9994FE7-F6B5-D34D-B846-52B81F6F601D}"/>
            </ac:spMkLst>
          </pc:spChg>
          <pc:spChg chg="add mod">
            <ac:chgData name="Dey, Bapi" userId="41c068f4-8d6f-42ff-b27c-1cec07244726" providerId="ADAL" clId="{AD4C782F-131A-4C43-AAE6-BE3ED7F223DA}" dt="2021-06-18T12:29:34.651" v="128"/>
            <ac:spMkLst>
              <pc:docMk/>
              <pc:sldMasterMk cId="946163275" sldId="2147483648"/>
              <pc:sldLayoutMk cId="904743534" sldId="2147483663"/>
              <ac:spMk id="12" creationId="{9EE024DD-5035-41A0-80B0-4E92F1A055E4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2:50.762" v="71" actId="14100"/>
          <pc:sldLayoutMkLst>
            <pc:docMk/>
            <pc:sldMasterMk cId="946163275" sldId="2147483648"/>
            <pc:sldLayoutMk cId="607283000" sldId="2147483664"/>
          </pc:sldLayoutMkLst>
          <pc:spChg chg="add mod">
            <ac:chgData name="Dey, Bapi" userId="41c068f4-8d6f-42ff-b27c-1cec07244726" providerId="ADAL" clId="{AD4C782F-131A-4C43-AAE6-BE3ED7F223DA}" dt="2021-06-18T12:22:50.762" v="71" actId="14100"/>
            <ac:spMkLst>
              <pc:docMk/>
              <pc:sldMasterMk cId="946163275" sldId="2147483648"/>
              <pc:sldLayoutMk cId="607283000" sldId="2147483664"/>
              <ac:spMk id="4" creationId="{4893F844-4593-4B27-9927-43821F4AAC1C}"/>
            </ac:spMkLst>
          </pc:spChg>
          <pc:spChg chg="del">
            <ac:chgData name="Dey, Bapi" userId="41c068f4-8d6f-42ff-b27c-1cec07244726" providerId="ADAL" clId="{AD4C782F-131A-4C43-AAE6-BE3ED7F223DA}" dt="2021-06-18T12:18:16.195" v="11" actId="478"/>
            <ac:spMkLst>
              <pc:docMk/>
              <pc:sldMasterMk cId="946163275" sldId="2147483648"/>
              <pc:sldLayoutMk cId="607283000" sldId="2147483664"/>
              <ac:spMk id="5" creationId="{B9994FE7-F6B5-D34D-B846-52B81F6F601D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6:05.940" v="105"/>
          <pc:sldLayoutMkLst>
            <pc:docMk/>
            <pc:sldMasterMk cId="946163275" sldId="2147483648"/>
            <pc:sldLayoutMk cId="3336286456" sldId="2147483668"/>
          </pc:sldLayoutMkLst>
          <pc:spChg chg="del">
            <ac:chgData name="Dey, Bapi" userId="41c068f4-8d6f-42ff-b27c-1cec07244726" providerId="ADAL" clId="{AD4C782F-131A-4C43-AAE6-BE3ED7F223DA}" dt="2021-06-18T12:26:04.245" v="104" actId="478"/>
            <ac:spMkLst>
              <pc:docMk/>
              <pc:sldMasterMk cId="946163275" sldId="2147483648"/>
              <pc:sldLayoutMk cId="3336286456" sldId="2147483668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6:05.940" v="105"/>
            <ac:spMkLst>
              <pc:docMk/>
              <pc:sldMasterMk cId="946163275" sldId="2147483648"/>
              <pc:sldLayoutMk cId="3336286456" sldId="2147483668"/>
              <ac:spMk id="38" creationId="{C2254BBF-933A-4D39-A3F9-3E68A78000C7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6:17.426" v="109"/>
          <pc:sldLayoutMkLst>
            <pc:docMk/>
            <pc:sldMasterMk cId="946163275" sldId="2147483648"/>
            <pc:sldLayoutMk cId="3176449632" sldId="2147483670"/>
          </pc:sldLayoutMkLst>
          <pc:spChg chg="del">
            <ac:chgData name="Dey, Bapi" userId="41c068f4-8d6f-42ff-b27c-1cec07244726" providerId="ADAL" clId="{AD4C782F-131A-4C43-AAE6-BE3ED7F223DA}" dt="2021-06-18T12:26:16.362" v="108" actId="478"/>
            <ac:spMkLst>
              <pc:docMk/>
              <pc:sldMasterMk cId="946163275" sldId="2147483648"/>
              <pc:sldLayoutMk cId="3176449632" sldId="2147483670"/>
              <ac:spMk id="9" creationId="{0A29F8B3-4723-4928-83E5-76C29D05F2FE}"/>
            </ac:spMkLst>
          </pc:spChg>
          <pc:spChg chg="add mod">
            <ac:chgData name="Dey, Bapi" userId="41c068f4-8d6f-42ff-b27c-1cec07244726" providerId="ADAL" clId="{AD4C782F-131A-4C43-AAE6-BE3ED7F223DA}" dt="2021-06-18T12:26:17.426" v="109"/>
            <ac:spMkLst>
              <pc:docMk/>
              <pc:sldMasterMk cId="946163275" sldId="2147483648"/>
              <pc:sldLayoutMk cId="3176449632" sldId="2147483670"/>
              <ac:spMk id="11" creationId="{035CFE47-769D-4A19-9CE7-A2DD20935169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6:33.822" v="113"/>
          <pc:sldLayoutMkLst>
            <pc:docMk/>
            <pc:sldMasterMk cId="946163275" sldId="2147483648"/>
            <pc:sldLayoutMk cId="3755733506" sldId="2147483673"/>
          </pc:sldLayoutMkLst>
          <pc:spChg chg="del">
            <ac:chgData name="Dey, Bapi" userId="41c068f4-8d6f-42ff-b27c-1cec07244726" providerId="ADAL" clId="{AD4C782F-131A-4C43-AAE6-BE3ED7F223DA}" dt="2021-06-18T12:26:32.755" v="112" actId="478"/>
            <ac:spMkLst>
              <pc:docMk/>
              <pc:sldMasterMk cId="946163275" sldId="2147483648"/>
              <pc:sldLayoutMk cId="3755733506" sldId="2147483673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6:33.822" v="113"/>
            <ac:spMkLst>
              <pc:docMk/>
              <pc:sldMasterMk cId="946163275" sldId="2147483648"/>
              <pc:sldLayoutMk cId="3755733506" sldId="2147483673"/>
              <ac:spMk id="13" creationId="{578037D4-F012-489C-BB22-F34EBDDDDDF3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6:40.126" v="115"/>
          <pc:sldLayoutMkLst>
            <pc:docMk/>
            <pc:sldMasterMk cId="946163275" sldId="2147483648"/>
            <pc:sldLayoutMk cId="90670718" sldId="2147483674"/>
          </pc:sldLayoutMkLst>
          <pc:spChg chg="del">
            <ac:chgData name="Dey, Bapi" userId="41c068f4-8d6f-42ff-b27c-1cec07244726" providerId="ADAL" clId="{AD4C782F-131A-4C43-AAE6-BE3ED7F223DA}" dt="2021-06-18T12:26:39.119" v="114" actId="478"/>
            <ac:spMkLst>
              <pc:docMk/>
              <pc:sldMasterMk cId="946163275" sldId="2147483648"/>
              <pc:sldLayoutMk cId="90670718" sldId="2147483674"/>
              <ac:spMk id="7" creationId="{BB4446C0-A637-4726-88A6-815A6AB63B96}"/>
            </ac:spMkLst>
          </pc:spChg>
          <pc:spChg chg="add mod">
            <ac:chgData name="Dey, Bapi" userId="41c068f4-8d6f-42ff-b27c-1cec07244726" providerId="ADAL" clId="{AD4C782F-131A-4C43-AAE6-BE3ED7F223DA}" dt="2021-06-18T12:26:40.126" v="115"/>
            <ac:spMkLst>
              <pc:docMk/>
              <pc:sldMasterMk cId="946163275" sldId="2147483648"/>
              <pc:sldLayoutMk cId="90670718" sldId="2147483674"/>
              <ac:spMk id="51" creationId="{B8EF05DA-514C-4792-9535-4BFC56496A09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6:45.281" v="117"/>
          <pc:sldLayoutMkLst>
            <pc:docMk/>
            <pc:sldMasterMk cId="946163275" sldId="2147483648"/>
            <pc:sldLayoutMk cId="3624119938" sldId="2147483676"/>
          </pc:sldLayoutMkLst>
          <pc:spChg chg="del">
            <ac:chgData name="Dey, Bapi" userId="41c068f4-8d6f-42ff-b27c-1cec07244726" providerId="ADAL" clId="{AD4C782F-131A-4C43-AAE6-BE3ED7F223DA}" dt="2021-06-18T12:26:44.266" v="116" actId="478"/>
            <ac:spMkLst>
              <pc:docMk/>
              <pc:sldMasterMk cId="946163275" sldId="2147483648"/>
              <pc:sldLayoutMk cId="3624119938" sldId="2147483676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6:45.281" v="117"/>
            <ac:spMkLst>
              <pc:docMk/>
              <pc:sldMasterMk cId="946163275" sldId="2147483648"/>
              <pc:sldLayoutMk cId="3624119938" sldId="2147483676"/>
              <ac:spMk id="18" creationId="{F0DAB9F8-E312-468B-B1B7-DCEBD2A01389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6:58.274" v="119"/>
          <pc:sldLayoutMkLst>
            <pc:docMk/>
            <pc:sldMasterMk cId="946163275" sldId="2147483648"/>
            <pc:sldLayoutMk cId="1503510566" sldId="2147483677"/>
          </pc:sldLayoutMkLst>
          <pc:spChg chg="del">
            <ac:chgData name="Dey, Bapi" userId="41c068f4-8d6f-42ff-b27c-1cec07244726" providerId="ADAL" clId="{AD4C782F-131A-4C43-AAE6-BE3ED7F223DA}" dt="2021-06-18T12:26:56.935" v="118" actId="478"/>
            <ac:spMkLst>
              <pc:docMk/>
              <pc:sldMasterMk cId="946163275" sldId="2147483648"/>
              <pc:sldLayoutMk cId="1503510566" sldId="2147483677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6:58.274" v="119"/>
            <ac:spMkLst>
              <pc:docMk/>
              <pc:sldMasterMk cId="946163275" sldId="2147483648"/>
              <pc:sldLayoutMk cId="1503510566" sldId="2147483677"/>
              <ac:spMk id="28" creationId="{13076605-C8DF-4968-8F7F-AB97657715E9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6:11.958" v="107"/>
          <pc:sldLayoutMkLst>
            <pc:docMk/>
            <pc:sldMasterMk cId="946163275" sldId="2147483648"/>
            <pc:sldLayoutMk cId="922257751" sldId="2147483682"/>
          </pc:sldLayoutMkLst>
          <pc:spChg chg="del">
            <ac:chgData name="Dey, Bapi" userId="41c068f4-8d6f-42ff-b27c-1cec07244726" providerId="ADAL" clId="{AD4C782F-131A-4C43-AAE6-BE3ED7F223DA}" dt="2021-06-18T12:26:10.868" v="106" actId="478"/>
            <ac:spMkLst>
              <pc:docMk/>
              <pc:sldMasterMk cId="946163275" sldId="2147483648"/>
              <pc:sldLayoutMk cId="922257751" sldId="2147483682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6:11.958" v="107"/>
            <ac:spMkLst>
              <pc:docMk/>
              <pc:sldMasterMk cId="946163275" sldId="2147483648"/>
              <pc:sldLayoutMk cId="922257751" sldId="2147483682"/>
              <ac:spMk id="25" creationId="{2A642516-BF00-461E-9196-9192A91C8907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5:55.833" v="103"/>
          <pc:sldLayoutMkLst>
            <pc:docMk/>
            <pc:sldMasterMk cId="946163275" sldId="2147483648"/>
            <pc:sldLayoutMk cId="2821915802" sldId="2147483683"/>
          </pc:sldLayoutMkLst>
          <pc:spChg chg="add mod">
            <ac:chgData name="Dey, Bapi" userId="41c068f4-8d6f-42ff-b27c-1cec07244726" providerId="ADAL" clId="{AD4C782F-131A-4C43-AAE6-BE3ED7F223DA}" dt="2021-06-18T12:25:55.833" v="103"/>
            <ac:spMkLst>
              <pc:docMk/>
              <pc:sldMasterMk cId="946163275" sldId="2147483648"/>
              <pc:sldLayoutMk cId="2821915802" sldId="2147483683"/>
              <ac:spMk id="41" creationId="{268A6DB2-ACE6-4F1B-9685-6DCF494DFFA6}"/>
            </ac:spMkLst>
          </pc:spChg>
          <pc:spChg chg="del">
            <ac:chgData name="Dey, Bapi" userId="41c068f4-8d6f-42ff-b27c-1cec07244726" providerId="ADAL" clId="{AD4C782F-131A-4C43-AAE6-BE3ED7F223DA}" dt="2021-06-18T12:25:48.784" v="99" actId="478"/>
            <ac:spMkLst>
              <pc:docMk/>
              <pc:sldMasterMk cId="946163275" sldId="2147483648"/>
              <pc:sldLayoutMk cId="2821915802" sldId="2147483683"/>
              <ac:spMk id="51" creationId="{758B0359-60B9-4D73-825D-ACE303A61C50}"/>
            </ac:spMkLst>
          </pc:spChg>
          <pc:spChg chg="del mod">
            <ac:chgData name="Dey, Bapi" userId="41c068f4-8d6f-42ff-b27c-1cec07244726" providerId="ADAL" clId="{AD4C782F-131A-4C43-AAE6-BE3ED7F223DA}" dt="2021-06-18T12:25:51.449" v="101" actId="478"/>
            <ac:spMkLst>
              <pc:docMk/>
              <pc:sldMasterMk cId="946163275" sldId="2147483648"/>
              <pc:sldLayoutMk cId="2821915802" sldId="2147483683"/>
              <ac:spMk id="53" creationId="{83095B3B-1284-4E49-BE50-9C84BE7E58B6}"/>
            </ac:spMkLst>
          </pc:spChg>
          <pc:spChg chg="del">
            <ac:chgData name="Dey, Bapi" userId="41c068f4-8d6f-42ff-b27c-1cec07244726" providerId="ADAL" clId="{AD4C782F-131A-4C43-AAE6-BE3ED7F223DA}" dt="2021-06-18T12:25:54.388" v="102" actId="478"/>
            <ac:spMkLst>
              <pc:docMk/>
              <pc:sldMasterMk cId="946163275" sldId="2147483648"/>
              <pc:sldLayoutMk cId="2821915802" sldId="2147483683"/>
              <ac:spMk id="54" creationId="{7491DD10-64CD-40CA-A0BB-397696C0C168}"/>
            </ac:spMkLst>
          </pc:spChg>
          <pc:spChg chg="del">
            <ac:chgData name="Dey, Bapi" userId="41c068f4-8d6f-42ff-b27c-1cec07244726" providerId="ADAL" clId="{AD4C782F-131A-4C43-AAE6-BE3ED7F223DA}" dt="2021-06-18T12:25:46.583" v="98" actId="478"/>
            <ac:spMkLst>
              <pc:docMk/>
              <pc:sldMasterMk cId="946163275" sldId="2147483648"/>
              <pc:sldLayoutMk cId="2821915802" sldId="2147483683"/>
              <ac:spMk id="55" creationId="{8702E81C-40F0-489E-8339-0139157E6327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9:04.302" v="126" actId="1076"/>
          <pc:sldLayoutMkLst>
            <pc:docMk/>
            <pc:sldMasterMk cId="946163275" sldId="2147483648"/>
            <pc:sldLayoutMk cId="1284313262" sldId="2147483684"/>
          </pc:sldLayoutMkLst>
          <pc:spChg chg="add mod">
            <ac:chgData name="Dey, Bapi" userId="41c068f4-8d6f-42ff-b27c-1cec07244726" providerId="ADAL" clId="{AD4C782F-131A-4C43-AAE6-BE3ED7F223DA}" dt="2021-06-18T12:29:03.219" v="125" actId="1076"/>
            <ac:spMkLst>
              <pc:docMk/>
              <pc:sldMasterMk cId="946163275" sldId="2147483648"/>
              <pc:sldLayoutMk cId="1284313262" sldId="2147483684"/>
              <ac:spMk id="25" creationId="{AA4B3C21-3A58-4072-B0E7-AB038B99724F}"/>
            </ac:spMkLst>
          </pc:spChg>
          <pc:spChg chg="mod">
            <ac:chgData name="Dey, Bapi" userId="41c068f4-8d6f-42ff-b27c-1cec07244726" providerId="ADAL" clId="{AD4C782F-131A-4C43-AAE6-BE3ED7F223DA}" dt="2021-06-18T12:29:04.302" v="126" actId="1076"/>
            <ac:spMkLst>
              <pc:docMk/>
              <pc:sldMasterMk cId="946163275" sldId="2147483648"/>
              <pc:sldLayoutMk cId="1284313262" sldId="2147483684"/>
              <ac:spMk id="42" creationId="{D24854E3-04DE-4154-AD8A-9F8AC3E4EE33}"/>
            </ac:spMkLst>
          </pc:spChg>
          <pc:spChg chg="del">
            <ac:chgData name="Dey, Bapi" userId="41c068f4-8d6f-42ff-b27c-1cec07244726" providerId="ADAL" clId="{AD4C782F-131A-4C43-AAE6-BE3ED7F223DA}" dt="2021-06-18T12:25:34.743" v="95" actId="478"/>
            <ac:spMkLst>
              <pc:docMk/>
              <pc:sldMasterMk cId="946163275" sldId="2147483648"/>
              <pc:sldLayoutMk cId="1284313262" sldId="2147483684"/>
              <ac:spMk id="51" creationId="{758B0359-60B9-4D73-825D-ACE303A61C50}"/>
            </ac:spMkLst>
          </pc:spChg>
          <pc:spChg chg="del mod">
            <ac:chgData name="Dey, Bapi" userId="41c068f4-8d6f-42ff-b27c-1cec07244726" providerId="ADAL" clId="{AD4C782F-131A-4C43-AAE6-BE3ED7F223DA}" dt="2021-06-18T12:25:32.240" v="94" actId="478"/>
            <ac:spMkLst>
              <pc:docMk/>
              <pc:sldMasterMk cId="946163275" sldId="2147483648"/>
              <pc:sldLayoutMk cId="1284313262" sldId="2147483684"/>
              <ac:spMk id="53" creationId="{83095B3B-1284-4E49-BE50-9C84BE7E58B6}"/>
            </ac:spMkLst>
          </pc:spChg>
          <pc:spChg chg="del">
            <ac:chgData name="Dey, Bapi" userId="41c068f4-8d6f-42ff-b27c-1cec07244726" providerId="ADAL" clId="{AD4C782F-131A-4C43-AAE6-BE3ED7F223DA}" dt="2021-06-18T12:25:28.470" v="92" actId="478"/>
            <ac:spMkLst>
              <pc:docMk/>
              <pc:sldMasterMk cId="946163275" sldId="2147483648"/>
              <pc:sldLayoutMk cId="1284313262" sldId="2147483684"/>
              <ac:spMk id="55" creationId="{8702E81C-40F0-489E-8339-0139157E6327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5:23.492" v="91"/>
          <pc:sldLayoutMkLst>
            <pc:docMk/>
            <pc:sldMasterMk cId="946163275" sldId="2147483648"/>
            <pc:sldLayoutMk cId="1988026631" sldId="2147483685"/>
          </pc:sldLayoutMkLst>
          <pc:spChg chg="del">
            <ac:chgData name="Dey, Bapi" userId="41c068f4-8d6f-42ff-b27c-1cec07244726" providerId="ADAL" clId="{AD4C782F-131A-4C43-AAE6-BE3ED7F223DA}" dt="2021-06-18T12:25:22.470" v="90" actId="478"/>
            <ac:spMkLst>
              <pc:docMk/>
              <pc:sldMasterMk cId="946163275" sldId="2147483648"/>
              <pc:sldLayoutMk cId="1988026631" sldId="2147483685"/>
              <ac:spMk id="8" creationId="{86E99B1E-D08C-46BA-9D27-9ED02F4C9B6C}"/>
            </ac:spMkLst>
          </pc:spChg>
          <pc:spChg chg="add mod">
            <ac:chgData name="Dey, Bapi" userId="41c068f4-8d6f-42ff-b27c-1cec07244726" providerId="ADAL" clId="{AD4C782F-131A-4C43-AAE6-BE3ED7F223DA}" dt="2021-06-18T12:25:23.492" v="91"/>
            <ac:spMkLst>
              <pc:docMk/>
              <pc:sldMasterMk cId="946163275" sldId="2147483648"/>
              <pc:sldLayoutMk cId="1988026631" sldId="2147483685"/>
              <ac:spMk id="37" creationId="{C2B8A50E-EAE8-450B-ACAE-8CC7853E08A2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4:46.890" v="87"/>
          <pc:sldLayoutMkLst>
            <pc:docMk/>
            <pc:sldMasterMk cId="946163275" sldId="2147483648"/>
            <pc:sldLayoutMk cId="350025282" sldId="2147483687"/>
          </pc:sldLayoutMkLst>
          <pc:spChg chg="del">
            <ac:chgData name="Dey, Bapi" userId="41c068f4-8d6f-42ff-b27c-1cec07244726" providerId="ADAL" clId="{AD4C782F-131A-4C43-AAE6-BE3ED7F223DA}" dt="2021-06-18T12:24:45.795" v="86" actId="478"/>
            <ac:spMkLst>
              <pc:docMk/>
              <pc:sldMasterMk cId="946163275" sldId="2147483648"/>
              <pc:sldLayoutMk cId="350025282" sldId="2147483687"/>
              <ac:spMk id="5" creationId="{B9994FE7-F6B5-D34D-B846-52B81F6F601D}"/>
            </ac:spMkLst>
          </pc:spChg>
          <pc:spChg chg="add mod">
            <ac:chgData name="Dey, Bapi" userId="41c068f4-8d6f-42ff-b27c-1cec07244726" providerId="ADAL" clId="{AD4C782F-131A-4C43-AAE6-BE3ED7F223DA}" dt="2021-06-18T12:24:46.890" v="87"/>
            <ac:spMkLst>
              <pc:docMk/>
              <pc:sldMasterMk cId="946163275" sldId="2147483648"/>
              <pc:sldLayoutMk cId="350025282" sldId="2147483687"/>
              <ac:spMk id="12" creationId="{F910BA16-8B1E-4BBD-B3E3-26664B7C4543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4:25.197" v="81"/>
          <pc:sldLayoutMkLst>
            <pc:docMk/>
            <pc:sldMasterMk cId="946163275" sldId="2147483648"/>
            <pc:sldLayoutMk cId="764878035" sldId="2147483688"/>
          </pc:sldLayoutMkLst>
          <pc:spChg chg="del">
            <ac:chgData name="Dey, Bapi" userId="41c068f4-8d6f-42ff-b27c-1cec07244726" providerId="ADAL" clId="{AD4C782F-131A-4C43-AAE6-BE3ED7F223DA}" dt="2021-06-18T12:24:22.647" v="80" actId="478"/>
            <ac:spMkLst>
              <pc:docMk/>
              <pc:sldMasterMk cId="946163275" sldId="2147483648"/>
              <pc:sldLayoutMk cId="764878035" sldId="2147483688"/>
              <ac:spMk id="7" creationId="{BB4446C0-A637-4726-88A6-815A6AB63B96}"/>
            </ac:spMkLst>
          </pc:spChg>
          <pc:spChg chg="add mod">
            <ac:chgData name="Dey, Bapi" userId="41c068f4-8d6f-42ff-b27c-1cec07244726" providerId="ADAL" clId="{AD4C782F-131A-4C43-AAE6-BE3ED7F223DA}" dt="2021-06-18T12:24:25.197" v="81"/>
            <ac:spMkLst>
              <pc:docMk/>
              <pc:sldMasterMk cId="946163275" sldId="2147483648"/>
              <pc:sldLayoutMk cId="764878035" sldId="2147483688"/>
              <ac:spMk id="12" creationId="{FFBA541A-E453-4C67-95E0-CA715E45CA94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4:39.772" v="85"/>
          <pc:sldLayoutMkLst>
            <pc:docMk/>
            <pc:sldMasterMk cId="946163275" sldId="2147483648"/>
            <pc:sldLayoutMk cId="1662331131" sldId="2147483689"/>
          </pc:sldLayoutMkLst>
          <pc:spChg chg="del">
            <ac:chgData name="Dey, Bapi" userId="41c068f4-8d6f-42ff-b27c-1cec07244726" providerId="ADAL" clId="{AD4C782F-131A-4C43-AAE6-BE3ED7F223DA}" dt="2021-06-18T12:24:37.549" v="84" actId="478"/>
            <ac:spMkLst>
              <pc:docMk/>
              <pc:sldMasterMk cId="946163275" sldId="2147483648"/>
              <pc:sldLayoutMk cId="1662331131" sldId="2147483689"/>
              <ac:spMk id="7" creationId="{BB4446C0-A637-4726-88A6-815A6AB63B96}"/>
            </ac:spMkLst>
          </pc:spChg>
          <pc:spChg chg="add mod">
            <ac:chgData name="Dey, Bapi" userId="41c068f4-8d6f-42ff-b27c-1cec07244726" providerId="ADAL" clId="{AD4C782F-131A-4C43-AAE6-BE3ED7F223DA}" dt="2021-06-18T12:24:39.772" v="85"/>
            <ac:spMkLst>
              <pc:docMk/>
              <pc:sldMasterMk cId="946163275" sldId="2147483648"/>
              <pc:sldLayoutMk cId="1662331131" sldId="2147483689"/>
              <ac:spMk id="21" creationId="{32397D4A-881D-44BC-B272-E3E23F08CB4B}"/>
            </ac:spMkLst>
          </pc:spChg>
        </pc:sldLayoutChg>
        <pc:sldLayoutChg chg="addSp delSp modSp mod">
          <pc:chgData name="Dey, Bapi" userId="41c068f4-8d6f-42ff-b27c-1cec07244726" providerId="ADAL" clId="{AD4C782F-131A-4C43-AAE6-BE3ED7F223DA}" dt="2021-06-18T12:24:32.531" v="83"/>
          <pc:sldLayoutMkLst>
            <pc:docMk/>
            <pc:sldMasterMk cId="946163275" sldId="2147483648"/>
            <pc:sldLayoutMk cId="994763127" sldId="2147483690"/>
          </pc:sldLayoutMkLst>
          <pc:spChg chg="del">
            <ac:chgData name="Dey, Bapi" userId="41c068f4-8d6f-42ff-b27c-1cec07244726" providerId="ADAL" clId="{AD4C782F-131A-4C43-AAE6-BE3ED7F223DA}" dt="2021-06-18T12:24:31.069" v="82" actId="478"/>
            <ac:spMkLst>
              <pc:docMk/>
              <pc:sldMasterMk cId="946163275" sldId="2147483648"/>
              <pc:sldLayoutMk cId="994763127" sldId="2147483690"/>
              <ac:spMk id="7" creationId="{BB4446C0-A637-4726-88A6-815A6AB63B96}"/>
            </ac:spMkLst>
          </pc:spChg>
          <pc:spChg chg="add mod">
            <ac:chgData name="Dey, Bapi" userId="41c068f4-8d6f-42ff-b27c-1cec07244726" providerId="ADAL" clId="{AD4C782F-131A-4C43-AAE6-BE3ED7F223DA}" dt="2021-06-18T12:24:32.531" v="83"/>
            <ac:spMkLst>
              <pc:docMk/>
              <pc:sldMasterMk cId="946163275" sldId="2147483648"/>
              <pc:sldLayoutMk cId="994763127" sldId="2147483690"/>
              <ac:spMk id="21" creationId="{D0DA9A7C-AD83-49C7-A925-2F383291C3A3}"/>
            </ac:spMkLst>
          </pc:spChg>
        </pc:sldLayoutChg>
      </pc:sldMasterChg>
    </pc:docChg>
  </pc:docChgLst>
  <pc:docChgLst>
    <pc:chgData name="Mani, Mahima" userId="31ac5aa9-2d4a-4f93-98c4-965b67ae9472" providerId="ADAL" clId="{FD3C5057-1D23-4483-B662-EB76F0E259F9}"/>
    <pc:docChg chg="modSld">
      <pc:chgData name="Mani, Mahima" userId="31ac5aa9-2d4a-4f93-98c4-965b67ae9472" providerId="ADAL" clId="{FD3C5057-1D23-4483-B662-EB76F0E259F9}" dt="2021-06-18T09:37:01.093" v="43" actId="404"/>
      <pc:docMkLst>
        <pc:docMk/>
      </pc:docMkLst>
      <pc:sldChg chg="modSp">
        <pc:chgData name="Mani, Mahima" userId="31ac5aa9-2d4a-4f93-98c4-965b67ae9472" providerId="ADAL" clId="{FD3C5057-1D23-4483-B662-EB76F0E259F9}" dt="2021-06-18T09:36:17.501" v="38" actId="403"/>
        <pc:sldMkLst>
          <pc:docMk/>
          <pc:sldMk cId="1485234858" sldId="256"/>
        </pc:sldMkLst>
        <pc:spChg chg="mod">
          <ac:chgData name="Mani, Mahima" userId="31ac5aa9-2d4a-4f93-98c4-965b67ae9472" providerId="ADAL" clId="{FD3C5057-1D23-4483-B662-EB76F0E259F9}" dt="2021-06-18T09:36:17.501" v="38" actId="403"/>
          <ac:spMkLst>
            <pc:docMk/>
            <pc:sldMk cId="1485234858" sldId="256"/>
            <ac:spMk id="6" creationId="{2E3EA56B-BEB0-4656-A20B-D15F03B7ACA1}"/>
          </ac:spMkLst>
        </pc:spChg>
      </pc:sldChg>
      <pc:sldChg chg="modSp modAnim">
        <pc:chgData name="Mani, Mahima" userId="31ac5aa9-2d4a-4f93-98c4-965b67ae9472" providerId="ADAL" clId="{FD3C5057-1D23-4483-B662-EB76F0E259F9}" dt="2021-06-18T09:12:44.337" v="34" actId="20577"/>
        <pc:sldMkLst>
          <pc:docMk/>
          <pc:sldMk cId="795754523" sldId="261"/>
        </pc:sldMkLst>
        <pc:spChg chg="mod">
          <ac:chgData name="Mani, Mahima" userId="31ac5aa9-2d4a-4f93-98c4-965b67ae9472" providerId="ADAL" clId="{FD3C5057-1D23-4483-B662-EB76F0E259F9}" dt="2021-06-18T09:12:33.960" v="33" actId="20577"/>
          <ac:spMkLst>
            <pc:docMk/>
            <pc:sldMk cId="795754523" sldId="261"/>
            <ac:spMk id="6" creationId="{2645A1B7-8B88-4D90-983D-BAA2E9AAFFD3}"/>
          </ac:spMkLst>
        </pc:spChg>
      </pc:sldChg>
      <pc:sldChg chg="modSp">
        <pc:chgData name="Mani, Mahima" userId="31ac5aa9-2d4a-4f93-98c4-965b67ae9472" providerId="ADAL" clId="{FD3C5057-1D23-4483-B662-EB76F0E259F9}" dt="2021-06-18T09:37:01.093" v="43" actId="404"/>
        <pc:sldMkLst>
          <pc:docMk/>
          <pc:sldMk cId="780436274" sldId="288"/>
        </pc:sldMkLst>
        <pc:spChg chg="mod">
          <ac:chgData name="Mani, Mahima" userId="31ac5aa9-2d4a-4f93-98c4-965b67ae9472" providerId="ADAL" clId="{FD3C5057-1D23-4483-B662-EB76F0E259F9}" dt="2021-06-18T09:37:01.093" v="43" actId="404"/>
          <ac:spMkLst>
            <pc:docMk/>
            <pc:sldMk cId="780436274" sldId="288"/>
            <ac:spMk id="2" creationId="{028B91B3-F897-41A2-A03A-255E0066D321}"/>
          </ac:spMkLst>
        </pc:spChg>
        <pc:spChg chg="mod">
          <ac:chgData name="Mani, Mahima" userId="31ac5aa9-2d4a-4f93-98c4-965b67ae9472" providerId="ADAL" clId="{FD3C5057-1D23-4483-B662-EB76F0E259F9}" dt="2021-06-18T09:36:42.136" v="41" actId="1076"/>
          <ac:spMkLst>
            <pc:docMk/>
            <pc:sldMk cId="780436274" sldId="288"/>
            <ac:spMk id="3" creationId="{A5D7B96C-D325-4CF6-89C1-7D423608C6FD}"/>
          </ac:spMkLst>
        </pc:spChg>
      </pc:sldChg>
    </pc:docChg>
  </pc:docChgLst>
  <pc:docChgLst>
    <pc:chgData name="Ravi, Sandhya" userId="cf9c3fbe-ed65-471b-b735-41a84669224e" providerId="ADAL" clId="{EAD060D2-D2DD-43F0-83A0-F0013C209E9D}"/>
    <pc:docChg chg="undo custSel addSld delSld modSld sldOrd">
      <pc:chgData name="Ravi, Sandhya" userId="cf9c3fbe-ed65-471b-b735-41a84669224e" providerId="ADAL" clId="{EAD060D2-D2DD-43F0-83A0-F0013C209E9D}" dt="2021-06-18T15:27:58.182" v="356" actId="1076"/>
      <pc:docMkLst>
        <pc:docMk/>
      </pc:docMkLst>
      <pc:sldChg chg="modTransition modAnim">
        <pc:chgData name="Ravi, Sandhya" userId="cf9c3fbe-ed65-471b-b735-41a84669224e" providerId="ADAL" clId="{EAD060D2-D2DD-43F0-83A0-F0013C209E9D}" dt="2021-06-18T13:29:55.752" v="81"/>
        <pc:sldMkLst>
          <pc:docMk/>
          <pc:sldMk cId="1485234858" sldId="256"/>
        </pc:sldMkLst>
      </pc:sldChg>
      <pc:sldChg chg="modAnim">
        <pc:chgData name="Ravi, Sandhya" userId="cf9c3fbe-ed65-471b-b735-41a84669224e" providerId="ADAL" clId="{EAD060D2-D2DD-43F0-83A0-F0013C209E9D}" dt="2021-06-18T15:21:43.253" v="316"/>
        <pc:sldMkLst>
          <pc:docMk/>
          <pc:sldMk cId="795754523" sldId="261"/>
        </pc:sldMkLst>
      </pc:sldChg>
      <pc:sldChg chg="del">
        <pc:chgData name="Ravi, Sandhya" userId="cf9c3fbe-ed65-471b-b735-41a84669224e" providerId="ADAL" clId="{EAD060D2-D2DD-43F0-83A0-F0013C209E9D}" dt="2021-06-18T10:35:04.274" v="8" actId="47"/>
        <pc:sldMkLst>
          <pc:docMk/>
          <pc:sldMk cId="493802413" sldId="275"/>
        </pc:sldMkLst>
      </pc:sldChg>
      <pc:sldChg chg="ord modAnim">
        <pc:chgData name="Ravi, Sandhya" userId="cf9c3fbe-ed65-471b-b735-41a84669224e" providerId="ADAL" clId="{EAD060D2-D2DD-43F0-83A0-F0013C209E9D}" dt="2021-06-18T14:22:24.032" v="201"/>
        <pc:sldMkLst>
          <pc:docMk/>
          <pc:sldMk cId="86715909" sldId="278"/>
        </pc:sldMkLst>
      </pc:sldChg>
      <pc:sldChg chg="addSp delSp modSp mod">
        <pc:chgData name="Ravi, Sandhya" userId="cf9c3fbe-ed65-471b-b735-41a84669224e" providerId="ADAL" clId="{EAD060D2-D2DD-43F0-83A0-F0013C209E9D}" dt="2021-06-18T10:36:24.570" v="36" actId="478"/>
        <pc:sldMkLst>
          <pc:docMk/>
          <pc:sldMk cId="2201429680" sldId="279"/>
        </pc:sldMkLst>
        <pc:spChg chg="add del mod">
          <ac:chgData name="Ravi, Sandhya" userId="cf9c3fbe-ed65-471b-b735-41a84669224e" providerId="ADAL" clId="{EAD060D2-D2DD-43F0-83A0-F0013C209E9D}" dt="2021-06-18T10:35:10.677" v="11" actId="478"/>
          <ac:spMkLst>
            <pc:docMk/>
            <pc:sldMk cId="2201429680" sldId="279"/>
            <ac:spMk id="4" creationId="{D0F8C47B-9231-4653-940B-888ADE666F3C}"/>
          </ac:spMkLst>
        </pc:spChg>
        <pc:spChg chg="del mod">
          <ac:chgData name="Ravi, Sandhya" userId="cf9c3fbe-ed65-471b-b735-41a84669224e" providerId="ADAL" clId="{EAD060D2-D2DD-43F0-83A0-F0013C209E9D}" dt="2021-06-18T10:35:15.786" v="13" actId="478"/>
          <ac:spMkLst>
            <pc:docMk/>
            <pc:sldMk cId="2201429680" sldId="279"/>
            <ac:spMk id="7" creationId="{ACCCCDAD-0E0B-437F-8CAA-0536470B2E2F}"/>
          </ac:spMkLst>
        </pc:spChg>
        <pc:spChg chg="add del mod">
          <ac:chgData name="Ravi, Sandhya" userId="cf9c3fbe-ed65-471b-b735-41a84669224e" providerId="ADAL" clId="{EAD060D2-D2DD-43F0-83A0-F0013C209E9D}" dt="2021-06-18T10:35:19.846" v="14" actId="478"/>
          <ac:spMkLst>
            <pc:docMk/>
            <pc:sldMk cId="2201429680" sldId="279"/>
            <ac:spMk id="8" creationId="{46DDEFAD-087A-4BE4-BDAA-37C2F468FF45}"/>
          </ac:spMkLst>
        </pc:spChg>
        <pc:spChg chg="del">
          <ac:chgData name="Ravi, Sandhya" userId="cf9c3fbe-ed65-471b-b735-41a84669224e" providerId="ADAL" clId="{EAD060D2-D2DD-43F0-83A0-F0013C209E9D}" dt="2021-06-18T10:35:30.945" v="18" actId="478"/>
          <ac:spMkLst>
            <pc:docMk/>
            <pc:sldMk cId="2201429680" sldId="279"/>
            <ac:spMk id="9" creationId="{650F9D0C-7F14-4B83-A0A3-5710128C815A}"/>
          </ac:spMkLst>
        </pc:spChg>
        <pc:spChg chg="del">
          <ac:chgData name="Ravi, Sandhya" userId="cf9c3fbe-ed65-471b-b735-41a84669224e" providerId="ADAL" clId="{EAD060D2-D2DD-43F0-83A0-F0013C209E9D}" dt="2021-06-18T10:35:24.365" v="15" actId="478"/>
          <ac:spMkLst>
            <pc:docMk/>
            <pc:sldMk cId="2201429680" sldId="279"/>
            <ac:spMk id="10" creationId="{2EF9E03C-A81E-4083-9F20-EF8FFAF5914D}"/>
          </ac:spMkLst>
        </pc:spChg>
        <pc:spChg chg="add del mod">
          <ac:chgData name="Ravi, Sandhya" userId="cf9c3fbe-ed65-471b-b735-41a84669224e" providerId="ADAL" clId="{EAD060D2-D2DD-43F0-83A0-F0013C209E9D}" dt="2021-06-18T10:36:15.544" v="35" actId="478"/>
          <ac:spMkLst>
            <pc:docMk/>
            <pc:sldMk cId="2201429680" sldId="279"/>
            <ac:spMk id="12" creationId="{281A502F-3649-4C2C-B946-2DAABEC6A21D}"/>
          </ac:spMkLst>
        </pc:spChg>
        <pc:spChg chg="add del mod">
          <ac:chgData name="Ravi, Sandhya" userId="cf9c3fbe-ed65-471b-b735-41a84669224e" providerId="ADAL" clId="{EAD060D2-D2DD-43F0-83A0-F0013C209E9D}" dt="2021-06-18T10:36:13.008" v="33" actId="478"/>
          <ac:spMkLst>
            <pc:docMk/>
            <pc:sldMk cId="2201429680" sldId="279"/>
            <ac:spMk id="17" creationId="{29229F82-DD73-4D04-80E0-BF9485A2BAE7}"/>
          </ac:spMkLst>
        </pc:spChg>
        <pc:spChg chg="add del mod">
          <ac:chgData name="Ravi, Sandhya" userId="cf9c3fbe-ed65-471b-b735-41a84669224e" providerId="ADAL" clId="{EAD060D2-D2DD-43F0-83A0-F0013C209E9D}" dt="2021-06-18T10:35:35.169" v="20" actId="478"/>
          <ac:spMkLst>
            <pc:docMk/>
            <pc:sldMk cId="2201429680" sldId="279"/>
            <ac:spMk id="20" creationId="{32C11E02-82CA-4E5F-B472-5899153F1226}"/>
          </ac:spMkLst>
        </pc:spChg>
        <pc:spChg chg="add del mod">
          <ac:chgData name="Ravi, Sandhya" userId="cf9c3fbe-ed65-471b-b735-41a84669224e" providerId="ADAL" clId="{EAD060D2-D2DD-43F0-83A0-F0013C209E9D}" dt="2021-06-18T10:35:40.727" v="22" actId="478"/>
          <ac:spMkLst>
            <pc:docMk/>
            <pc:sldMk cId="2201429680" sldId="279"/>
            <ac:spMk id="22" creationId="{DE6CBF4D-3B1D-4624-AB0B-D4183C331FFD}"/>
          </ac:spMkLst>
        </pc:spChg>
        <pc:spChg chg="add del mod">
          <ac:chgData name="Ravi, Sandhya" userId="cf9c3fbe-ed65-471b-b735-41a84669224e" providerId="ADAL" clId="{EAD060D2-D2DD-43F0-83A0-F0013C209E9D}" dt="2021-06-18T10:35:44.627" v="24" actId="478"/>
          <ac:spMkLst>
            <pc:docMk/>
            <pc:sldMk cId="2201429680" sldId="279"/>
            <ac:spMk id="24" creationId="{41EE311B-FF74-4763-BA7C-04A96535E6AF}"/>
          </ac:spMkLst>
        </pc:spChg>
        <pc:spChg chg="del mod">
          <ac:chgData name="Ravi, Sandhya" userId="cf9c3fbe-ed65-471b-b735-41a84669224e" providerId="ADAL" clId="{EAD060D2-D2DD-43F0-83A0-F0013C209E9D}" dt="2021-06-18T10:36:24.570" v="36" actId="478"/>
          <ac:spMkLst>
            <pc:docMk/>
            <pc:sldMk cId="2201429680" sldId="279"/>
            <ac:spMk id="26" creationId="{88557579-7DEF-FF4C-AD37-0E81A6BB3B75}"/>
          </ac:spMkLst>
        </pc:spChg>
        <pc:spChg chg="add del mod">
          <ac:chgData name="Ravi, Sandhya" userId="cf9c3fbe-ed65-471b-b735-41a84669224e" providerId="ADAL" clId="{EAD060D2-D2DD-43F0-83A0-F0013C209E9D}" dt="2021-06-18T10:35:51.479" v="26" actId="478"/>
          <ac:spMkLst>
            <pc:docMk/>
            <pc:sldMk cId="2201429680" sldId="279"/>
            <ac:spMk id="27" creationId="{DDFBD1C7-C1DB-40BE-B03F-BA8729578CD5}"/>
          </ac:spMkLst>
        </pc:spChg>
        <pc:picChg chg="del">
          <ac:chgData name="Ravi, Sandhya" userId="cf9c3fbe-ed65-471b-b735-41a84669224e" providerId="ADAL" clId="{EAD060D2-D2DD-43F0-83A0-F0013C209E9D}" dt="2021-06-18T10:35:26.376" v="16" actId="478"/>
          <ac:picMkLst>
            <pc:docMk/>
            <pc:sldMk cId="2201429680" sldId="279"/>
            <ac:picMk id="14" creationId="{4F2D4997-93AD-4A62-8488-4572923DB817}"/>
          </ac:picMkLst>
        </pc:picChg>
        <pc:picChg chg="del">
          <ac:chgData name="Ravi, Sandhya" userId="cf9c3fbe-ed65-471b-b735-41a84669224e" providerId="ADAL" clId="{EAD060D2-D2DD-43F0-83A0-F0013C209E9D}" dt="2021-06-18T10:35:27.776" v="17" actId="478"/>
          <ac:picMkLst>
            <pc:docMk/>
            <pc:sldMk cId="2201429680" sldId="279"/>
            <ac:picMk id="15" creationId="{E276E47B-4C08-4FEC-AAE8-3DCCBA7EE72D}"/>
          </ac:picMkLst>
        </pc:picChg>
        <pc:picChg chg="add del mod">
          <ac:chgData name="Ravi, Sandhya" userId="cf9c3fbe-ed65-471b-b735-41a84669224e" providerId="ADAL" clId="{EAD060D2-D2DD-43F0-83A0-F0013C209E9D}" dt="2021-06-18T10:35:56.771" v="27" actId="1076"/>
          <ac:picMkLst>
            <pc:docMk/>
            <pc:sldMk cId="2201429680" sldId="279"/>
            <ac:picMk id="19" creationId="{7DD607C7-7CF7-4A0F-BFF7-6F3C46205E68}"/>
          </ac:picMkLst>
        </pc:picChg>
        <pc:picChg chg="del">
          <ac:chgData name="Ravi, Sandhya" userId="cf9c3fbe-ed65-471b-b735-41a84669224e" providerId="ADAL" clId="{EAD060D2-D2DD-43F0-83A0-F0013C209E9D}" dt="2021-06-18T10:36:06.882" v="31" actId="478"/>
          <ac:picMkLst>
            <pc:docMk/>
            <pc:sldMk cId="2201429680" sldId="279"/>
            <ac:picMk id="30" creationId="{07973E30-0C12-8442-90B5-47D1C45545AE}"/>
          </ac:picMkLst>
        </pc:picChg>
      </pc:sldChg>
      <pc:sldChg chg="modAnim">
        <pc:chgData name="Ravi, Sandhya" userId="cf9c3fbe-ed65-471b-b735-41a84669224e" providerId="ADAL" clId="{EAD060D2-D2DD-43F0-83A0-F0013C209E9D}" dt="2021-06-18T15:20:48.783" v="311"/>
        <pc:sldMkLst>
          <pc:docMk/>
          <pc:sldMk cId="3471445313" sldId="283"/>
        </pc:sldMkLst>
      </pc:sldChg>
      <pc:sldChg chg="addSp delSp modSp mod modAnim">
        <pc:chgData name="Ravi, Sandhya" userId="cf9c3fbe-ed65-471b-b735-41a84669224e" providerId="ADAL" clId="{EAD060D2-D2DD-43F0-83A0-F0013C209E9D}" dt="2021-06-18T13:50:23.668" v="117"/>
        <pc:sldMkLst>
          <pc:docMk/>
          <pc:sldMk cId="3722696648" sldId="284"/>
        </pc:sldMkLst>
        <pc:spChg chg="add del mod">
          <ac:chgData name="Ravi, Sandhya" userId="cf9c3fbe-ed65-471b-b735-41a84669224e" providerId="ADAL" clId="{EAD060D2-D2DD-43F0-83A0-F0013C209E9D}" dt="2021-06-18T13:37:10.434" v="108" actId="478"/>
          <ac:spMkLst>
            <pc:docMk/>
            <pc:sldMk cId="3722696648" sldId="284"/>
            <ac:spMk id="11" creationId="{41E77E98-12CF-4E13-AAB3-ACDB924DECD2}"/>
          </ac:spMkLst>
        </pc:spChg>
        <pc:spChg chg="add del mod">
          <ac:chgData name="Ravi, Sandhya" userId="cf9c3fbe-ed65-471b-b735-41a84669224e" providerId="ADAL" clId="{EAD060D2-D2DD-43F0-83A0-F0013C209E9D}" dt="2021-06-18T13:40:09.454" v="112" actId="931"/>
          <ac:spMkLst>
            <pc:docMk/>
            <pc:sldMk cId="3722696648" sldId="284"/>
            <ac:spMk id="17" creationId="{4BCA8018-6151-4F33-9E7C-E3EF480E465F}"/>
          </ac:spMkLst>
        </pc:spChg>
        <pc:picChg chg="add del mod">
          <ac:chgData name="Ravi, Sandhya" userId="cf9c3fbe-ed65-471b-b735-41a84669224e" providerId="ADAL" clId="{EAD060D2-D2DD-43F0-83A0-F0013C209E9D}" dt="2021-06-18T13:36:22.292" v="89" actId="931"/>
          <ac:picMkLst>
            <pc:docMk/>
            <pc:sldMk cId="3722696648" sldId="284"/>
            <ac:picMk id="4" creationId="{29B5EBBC-E48D-41FE-A7E3-4C6457D514E9}"/>
          </ac:picMkLst>
        </pc:picChg>
        <pc:picChg chg="add del mod">
          <ac:chgData name="Ravi, Sandhya" userId="cf9c3fbe-ed65-471b-b735-41a84669224e" providerId="ADAL" clId="{EAD060D2-D2DD-43F0-83A0-F0013C209E9D}" dt="2021-06-18T13:37:11.395" v="110" actId="931"/>
          <ac:picMkLst>
            <pc:docMk/>
            <pc:sldMk cId="3722696648" sldId="284"/>
            <ac:picMk id="6" creationId="{D86A60AA-E109-4117-95EB-2B57A5533398}"/>
          </ac:picMkLst>
        </pc:picChg>
        <pc:picChg chg="add del mod">
          <ac:chgData name="Ravi, Sandhya" userId="cf9c3fbe-ed65-471b-b735-41a84669224e" providerId="ADAL" clId="{EAD060D2-D2DD-43F0-83A0-F0013C209E9D}" dt="2021-06-18T13:37:08.653" v="106" actId="931"/>
          <ac:picMkLst>
            <pc:docMk/>
            <pc:sldMk cId="3722696648" sldId="284"/>
            <ac:picMk id="13" creationId="{57BBA8BC-B8D6-4E5C-9256-D1D9EDF39196}"/>
          </ac:picMkLst>
        </pc:picChg>
        <pc:picChg chg="add mod">
          <ac:chgData name="Ravi, Sandhya" userId="cf9c3fbe-ed65-471b-b735-41a84669224e" providerId="ADAL" clId="{EAD060D2-D2DD-43F0-83A0-F0013C209E9D}" dt="2021-06-18T13:40:09.454" v="112" actId="931"/>
          <ac:picMkLst>
            <pc:docMk/>
            <pc:sldMk cId="3722696648" sldId="284"/>
            <ac:picMk id="15" creationId="{2EB4D72C-88F8-4880-98E3-83BD60F476D6}"/>
          </ac:picMkLst>
        </pc:picChg>
      </pc:sldChg>
      <pc:sldChg chg="modTransition modAnim">
        <pc:chgData name="Ravi, Sandhya" userId="cf9c3fbe-ed65-471b-b735-41a84669224e" providerId="ADAL" clId="{EAD060D2-D2DD-43F0-83A0-F0013C209E9D}" dt="2021-06-18T13:40:43.894" v="113"/>
        <pc:sldMkLst>
          <pc:docMk/>
          <pc:sldMk cId="1668368361" sldId="285"/>
        </pc:sldMkLst>
      </pc:sldChg>
      <pc:sldChg chg="ord modAnim">
        <pc:chgData name="Ravi, Sandhya" userId="cf9c3fbe-ed65-471b-b735-41a84669224e" providerId="ADAL" clId="{EAD060D2-D2DD-43F0-83A0-F0013C209E9D}" dt="2021-06-18T14:12:46.186" v="195"/>
        <pc:sldMkLst>
          <pc:docMk/>
          <pc:sldMk cId="3737687488" sldId="286"/>
        </pc:sldMkLst>
      </pc:sldChg>
      <pc:sldChg chg="modSp modAnim">
        <pc:chgData name="Ravi, Sandhya" userId="cf9c3fbe-ed65-471b-b735-41a84669224e" providerId="ADAL" clId="{EAD060D2-D2DD-43F0-83A0-F0013C209E9D}" dt="2021-06-18T15:22:01.384" v="334" actId="20577"/>
        <pc:sldMkLst>
          <pc:docMk/>
          <pc:sldMk cId="780436274" sldId="288"/>
        </pc:sldMkLst>
        <pc:spChg chg="mod">
          <ac:chgData name="Ravi, Sandhya" userId="cf9c3fbe-ed65-471b-b735-41a84669224e" providerId="ADAL" clId="{EAD060D2-D2DD-43F0-83A0-F0013C209E9D}" dt="2021-06-18T15:22:01.384" v="334" actId="20577"/>
          <ac:spMkLst>
            <pc:docMk/>
            <pc:sldMk cId="780436274" sldId="288"/>
            <ac:spMk id="3" creationId="{A5D7B96C-D325-4CF6-89C1-7D423608C6FD}"/>
          </ac:spMkLst>
        </pc:spChg>
      </pc:sldChg>
      <pc:sldChg chg="addSp delSp modSp mod ord modAnim">
        <pc:chgData name="Ravi, Sandhya" userId="cf9c3fbe-ed65-471b-b735-41a84669224e" providerId="ADAL" clId="{EAD060D2-D2DD-43F0-83A0-F0013C209E9D}" dt="2021-06-18T14:31:36.842" v="251" actId="1076"/>
        <pc:sldMkLst>
          <pc:docMk/>
          <pc:sldMk cId="682152226" sldId="290"/>
        </pc:sldMkLst>
        <pc:spChg chg="add mod">
          <ac:chgData name="Ravi, Sandhya" userId="cf9c3fbe-ed65-471b-b735-41a84669224e" providerId="ADAL" clId="{EAD060D2-D2DD-43F0-83A0-F0013C209E9D}" dt="2021-06-18T10:27:23.337" v="0" actId="478"/>
          <ac:spMkLst>
            <pc:docMk/>
            <pc:sldMk cId="682152226" sldId="290"/>
            <ac:spMk id="3" creationId="{7B81E524-468D-49C3-9AA1-5AC08716ED6C}"/>
          </ac:spMkLst>
        </pc:spChg>
        <pc:spChg chg="mod">
          <ac:chgData name="Ravi, Sandhya" userId="cf9c3fbe-ed65-471b-b735-41a84669224e" providerId="ADAL" clId="{EAD060D2-D2DD-43F0-83A0-F0013C209E9D}" dt="2021-06-18T14:31:36.842" v="251" actId="1076"/>
          <ac:spMkLst>
            <pc:docMk/>
            <pc:sldMk cId="682152226" sldId="290"/>
            <ac:spMk id="8" creationId="{841DD5B3-8651-4B9B-A7E5-6560B2FD9D31}"/>
          </ac:spMkLst>
        </pc:spChg>
        <pc:picChg chg="del">
          <ac:chgData name="Ravi, Sandhya" userId="cf9c3fbe-ed65-471b-b735-41a84669224e" providerId="ADAL" clId="{EAD060D2-D2DD-43F0-83A0-F0013C209E9D}" dt="2021-06-18T10:27:23.337" v="0" actId="478"/>
          <ac:picMkLst>
            <pc:docMk/>
            <pc:sldMk cId="682152226" sldId="290"/>
            <ac:picMk id="17" creationId="{3B6B24E4-D6F2-45A2-990E-B855C75B71B6}"/>
          </ac:picMkLst>
        </pc:picChg>
        <pc:picChg chg="add mod">
          <ac:chgData name="Ravi, Sandhya" userId="cf9c3fbe-ed65-471b-b735-41a84669224e" providerId="ADAL" clId="{EAD060D2-D2DD-43F0-83A0-F0013C209E9D}" dt="2021-06-18T10:27:50.207" v="7" actId="14100"/>
          <ac:picMkLst>
            <pc:docMk/>
            <pc:sldMk cId="682152226" sldId="290"/>
            <ac:picMk id="1026" creationId="{A9C76906-C676-43CD-8512-C9F8610BC552}"/>
          </ac:picMkLst>
        </pc:picChg>
      </pc:sldChg>
      <pc:sldChg chg="modAnim">
        <pc:chgData name="Ravi, Sandhya" userId="cf9c3fbe-ed65-471b-b735-41a84669224e" providerId="ADAL" clId="{EAD060D2-D2DD-43F0-83A0-F0013C209E9D}" dt="2021-06-18T15:20:57.811" v="314"/>
        <pc:sldMkLst>
          <pc:docMk/>
          <pc:sldMk cId="4064749593" sldId="291"/>
        </pc:sldMkLst>
      </pc:sldChg>
      <pc:sldChg chg="addSp delSp modSp new mod ord">
        <pc:chgData name="Ravi, Sandhya" userId="cf9c3fbe-ed65-471b-b735-41a84669224e" providerId="ADAL" clId="{EAD060D2-D2DD-43F0-83A0-F0013C209E9D}" dt="2021-06-18T14:38:29.978" v="308" actId="14100"/>
        <pc:sldMkLst>
          <pc:docMk/>
          <pc:sldMk cId="3619300285" sldId="292"/>
        </pc:sldMkLst>
        <pc:spChg chg="del mod">
          <ac:chgData name="Ravi, Sandhya" userId="cf9c3fbe-ed65-471b-b735-41a84669224e" providerId="ADAL" clId="{EAD060D2-D2DD-43F0-83A0-F0013C209E9D}" dt="2021-06-18T14:12:16.733" v="188" actId="478"/>
          <ac:spMkLst>
            <pc:docMk/>
            <pc:sldMk cId="3619300285" sldId="292"/>
            <ac:spMk id="2" creationId="{42A70357-0926-4914-AB0E-5FF56DA20C55}"/>
          </ac:spMkLst>
        </pc:spChg>
        <pc:spChg chg="mod">
          <ac:chgData name="Ravi, Sandhya" userId="cf9c3fbe-ed65-471b-b735-41a84669224e" providerId="ADAL" clId="{EAD060D2-D2DD-43F0-83A0-F0013C209E9D}" dt="2021-06-18T14:12:31.212" v="193" actId="14100"/>
          <ac:spMkLst>
            <pc:docMk/>
            <pc:sldMk cId="3619300285" sldId="292"/>
            <ac:spMk id="3" creationId="{D9DC8131-C188-4688-AC5F-EAFFD97BBC54}"/>
          </ac:spMkLst>
        </pc:spChg>
        <pc:spChg chg="del">
          <ac:chgData name="Ravi, Sandhya" userId="cf9c3fbe-ed65-471b-b735-41a84669224e" providerId="ADAL" clId="{EAD060D2-D2DD-43F0-83A0-F0013C209E9D}" dt="2021-06-18T14:11:10.214" v="119" actId="931"/>
          <ac:spMkLst>
            <pc:docMk/>
            <pc:sldMk cId="3619300285" sldId="292"/>
            <ac:spMk id="4" creationId="{68050569-43AD-4C28-BEB4-9EC8F3B18267}"/>
          </ac:spMkLst>
        </pc:spChg>
        <pc:spChg chg="del">
          <ac:chgData name="Ravi, Sandhya" userId="cf9c3fbe-ed65-471b-b735-41a84669224e" providerId="ADAL" clId="{EAD060D2-D2DD-43F0-83A0-F0013C209E9D}" dt="2021-06-18T14:12:18.400" v="189" actId="478"/>
          <ac:spMkLst>
            <pc:docMk/>
            <pc:sldMk cId="3619300285" sldId="292"/>
            <ac:spMk id="5" creationId="{8A847F94-9EFD-4DF9-9502-18B131A33820}"/>
          </ac:spMkLst>
        </pc:spChg>
        <pc:spChg chg="add del mod">
          <ac:chgData name="Ravi, Sandhya" userId="cf9c3fbe-ed65-471b-b735-41a84669224e" providerId="ADAL" clId="{EAD060D2-D2DD-43F0-83A0-F0013C209E9D}" dt="2021-06-18T14:38:04.986" v="300" actId="931"/>
          <ac:spMkLst>
            <pc:docMk/>
            <pc:sldMk cId="3619300285" sldId="292"/>
            <ac:spMk id="9" creationId="{A49F3771-0BB2-45A5-8A17-EFC8CC527264}"/>
          </ac:spMkLst>
        </pc:spChg>
        <pc:picChg chg="add del mod modCrop">
          <ac:chgData name="Ravi, Sandhya" userId="cf9c3fbe-ed65-471b-b735-41a84669224e" providerId="ADAL" clId="{EAD060D2-D2DD-43F0-83A0-F0013C209E9D}" dt="2021-06-18T14:37:57.453" v="299" actId="478"/>
          <ac:picMkLst>
            <pc:docMk/>
            <pc:sldMk cId="3619300285" sldId="292"/>
            <ac:picMk id="7" creationId="{7EB338C9-3CBD-4A3D-8746-82EDEDA75F67}"/>
          </ac:picMkLst>
        </pc:picChg>
        <pc:picChg chg="add mod modCrop">
          <ac:chgData name="Ravi, Sandhya" userId="cf9c3fbe-ed65-471b-b735-41a84669224e" providerId="ADAL" clId="{EAD060D2-D2DD-43F0-83A0-F0013C209E9D}" dt="2021-06-18T14:38:29.978" v="308" actId="14100"/>
          <ac:picMkLst>
            <pc:docMk/>
            <pc:sldMk cId="3619300285" sldId="292"/>
            <ac:picMk id="11" creationId="{44C14990-6280-4D8B-AC33-69D9377C45E8}"/>
          </ac:picMkLst>
        </pc:picChg>
      </pc:sldChg>
      <pc:sldChg chg="addSp delSp modSp new mod">
        <pc:chgData name="Ravi, Sandhya" userId="cf9c3fbe-ed65-471b-b735-41a84669224e" providerId="ADAL" clId="{EAD060D2-D2DD-43F0-83A0-F0013C209E9D}" dt="2021-06-18T14:36:05.266" v="298" actId="1076"/>
        <pc:sldMkLst>
          <pc:docMk/>
          <pc:sldMk cId="416938378" sldId="293"/>
        </pc:sldMkLst>
        <pc:spChg chg="del mod">
          <ac:chgData name="Ravi, Sandhya" userId="cf9c3fbe-ed65-471b-b735-41a84669224e" providerId="ADAL" clId="{EAD060D2-D2DD-43F0-83A0-F0013C209E9D}" dt="2021-06-18T14:36:02.068" v="297" actId="478"/>
          <ac:spMkLst>
            <pc:docMk/>
            <pc:sldMk cId="416938378" sldId="293"/>
            <ac:spMk id="2" creationId="{1097F3AC-E6B7-43FF-B65E-0C0B753306FB}"/>
          </ac:spMkLst>
        </pc:spChg>
        <pc:spChg chg="del">
          <ac:chgData name="Ravi, Sandhya" userId="cf9c3fbe-ed65-471b-b735-41a84669224e" providerId="ADAL" clId="{EAD060D2-D2DD-43F0-83A0-F0013C209E9D}" dt="2021-06-18T14:31:02.286" v="243" actId="478"/>
          <ac:spMkLst>
            <pc:docMk/>
            <pc:sldMk cId="416938378" sldId="293"/>
            <ac:spMk id="3" creationId="{07DD6012-93FB-40F6-B08C-EE32DAE36719}"/>
          </ac:spMkLst>
        </pc:spChg>
        <pc:spChg chg="del">
          <ac:chgData name="Ravi, Sandhya" userId="cf9c3fbe-ed65-471b-b735-41a84669224e" providerId="ADAL" clId="{EAD060D2-D2DD-43F0-83A0-F0013C209E9D}" dt="2021-06-18T14:26:26.027" v="207" actId="931"/>
          <ac:spMkLst>
            <pc:docMk/>
            <pc:sldMk cId="416938378" sldId="293"/>
            <ac:spMk id="4" creationId="{68068D42-B67A-4BD8-8BE5-B24E137D3AA7}"/>
          </ac:spMkLst>
        </pc:spChg>
        <pc:spChg chg="del">
          <ac:chgData name="Ravi, Sandhya" userId="cf9c3fbe-ed65-471b-b735-41a84669224e" providerId="ADAL" clId="{EAD060D2-D2DD-43F0-83A0-F0013C209E9D}" dt="2021-06-18T14:31:04.706" v="244" actId="478"/>
          <ac:spMkLst>
            <pc:docMk/>
            <pc:sldMk cId="416938378" sldId="293"/>
            <ac:spMk id="5" creationId="{F6B91BFA-0910-4DDD-82B3-6B35B60C4977}"/>
          </ac:spMkLst>
        </pc:spChg>
        <pc:spChg chg="add mod">
          <ac:chgData name="Ravi, Sandhya" userId="cf9c3fbe-ed65-471b-b735-41a84669224e" providerId="ADAL" clId="{EAD060D2-D2DD-43F0-83A0-F0013C209E9D}" dt="2021-06-18T14:36:05.266" v="298" actId="1076"/>
          <ac:spMkLst>
            <pc:docMk/>
            <pc:sldMk cId="416938378" sldId="293"/>
            <ac:spMk id="9" creationId="{DFFDC447-331B-4D25-9130-1B8A9EDADBB0}"/>
          </ac:spMkLst>
        </pc:spChg>
        <pc:picChg chg="add mod modCrop">
          <ac:chgData name="Ravi, Sandhya" userId="cf9c3fbe-ed65-471b-b735-41a84669224e" providerId="ADAL" clId="{EAD060D2-D2DD-43F0-83A0-F0013C209E9D}" dt="2021-06-18T14:27:11.118" v="221" actId="1076"/>
          <ac:picMkLst>
            <pc:docMk/>
            <pc:sldMk cId="416938378" sldId="293"/>
            <ac:picMk id="7" creationId="{4CAC43D7-17C2-492C-8367-2FF9960306AA}"/>
          </ac:picMkLst>
        </pc:picChg>
        <pc:picChg chg="add del mod">
          <ac:chgData name="Ravi, Sandhya" userId="cf9c3fbe-ed65-471b-b735-41a84669224e" providerId="ADAL" clId="{EAD060D2-D2DD-43F0-83A0-F0013C209E9D}" dt="2021-06-18T14:25:40.132" v="206" actId="478"/>
          <ac:picMkLst>
            <pc:docMk/>
            <pc:sldMk cId="416938378" sldId="293"/>
            <ac:picMk id="1026" creationId="{763C48CA-F54E-486A-9F1B-6440D4ED9519}"/>
          </ac:picMkLst>
        </pc:picChg>
      </pc:sldChg>
      <pc:sldChg chg="addSp delSp modSp new mod">
        <pc:chgData name="Ravi, Sandhya" userId="cf9c3fbe-ed65-471b-b735-41a84669224e" providerId="ADAL" clId="{EAD060D2-D2DD-43F0-83A0-F0013C209E9D}" dt="2021-06-18T14:35:21.482" v="285" actId="14100"/>
        <pc:sldMkLst>
          <pc:docMk/>
          <pc:sldMk cId="1695571070" sldId="294"/>
        </pc:sldMkLst>
        <pc:spChg chg="del">
          <ac:chgData name="Ravi, Sandhya" userId="cf9c3fbe-ed65-471b-b735-41a84669224e" providerId="ADAL" clId="{EAD060D2-D2DD-43F0-83A0-F0013C209E9D}" dt="2021-06-18T14:35:02.177" v="261" actId="478"/>
          <ac:spMkLst>
            <pc:docMk/>
            <pc:sldMk cId="1695571070" sldId="294"/>
            <ac:spMk id="2" creationId="{1FEA5460-8DE8-4BB2-8A82-EB1605C8709F}"/>
          </ac:spMkLst>
        </pc:spChg>
        <pc:spChg chg="mod">
          <ac:chgData name="Ravi, Sandhya" userId="cf9c3fbe-ed65-471b-b735-41a84669224e" providerId="ADAL" clId="{EAD060D2-D2DD-43F0-83A0-F0013C209E9D}" dt="2021-06-18T14:35:21.482" v="285" actId="14100"/>
          <ac:spMkLst>
            <pc:docMk/>
            <pc:sldMk cId="1695571070" sldId="294"/>
            <ac:spMk id="3" creationId="{965F6274-1B33-47D0-AC26-847E528ECC47}"/>
          </ac:spMkLst>
        </pc:spChg>
        <pc:spChg chg="del">
          <ac:chgData name="Ravi, Sandhya" userId="cf9c3fbe-ed65-471b-b735-41a84669224e" providerId="ADAL" clId="{EAD060D2-D2DD-43F0-83A0-F0013C209E9D}" dt="2021-06-18T14:34:35.974" v="253" actId="931"/>
          <ac:spMkLst>
            <pc:docMk/>
            <pc:sldMk cId="1695571070" sldId="294"/>
            <ac:spMk id="4" creationId="{8B07E3F3-702C-4068-B214-F1A885444FD8}"/>
          </ac:spMkLst>
        </pc:spChg>
        <pc:spChg chg="del">
          <ac:chgData name="Ravi, Sandhya" userId="cf9c3fbe-ed65-471b-b735-41a84669224e" providerId="ADAL" clId="{EAD060D2-D2DD-43F0-83A0-F0013C209E9D}" dt="2021-06-18T14:35:05.865" v="262" actId="478"/>
          <ac:spMkLst>
            <pc:docMk/>
            <pc:sldMk cId="1695571070" sldId="294"/>
            <ac:spMk id="5" creationId="{EEB5B366-5F62-4573-950E-331664D2B203}"/>
          </ac:spMkLst>
        </pc:spChg>
        <pc:picChg chg="add mod modCrop">
          <ac:chgData name="Ravi, Sandhya" userId="cf9c3fbe-ed65-471b-b735-41a84669224e" providerId="ADAL" clId="{EAD060D2-D2DD-43F0-83A0-F0013C209E9D}" dt="2021-06-18T14:34:54.694" v="260" actId="14100"/>
          <ac:picMkLst>
            <pc:docMk/>
            <pc:sldMk cId="1695571070" sldId="294"/>
            <ac:picMk id="7" creationId="{CE242229-F61B-44D4-A02C-35202CD1BF3E}"/>
          </ac:picMkLst>
        </pc:picChg>
      </pc:sldChg>
      <pc:sldChg chg="addSp delSp modSp new mod">
        <pc:chgData name="Ravi, Sandhya" userId="cf9c3fbe-ed65-471b-b735-41a84669224e" providerId="ADAL" clId="{EAD060D2-D2DD-43F0-83A0-F0013C209E9D}" dt="2021-06-18T15:27:58.182" v="356" actId="1076"/>
        <pc:sldMkLst>
          <pc:docMk/>
          <pc:sldMk cId="997085552" sldId="295"/>
        </pc:sldMkLst>
        <pc:spChg chg="del">
          <ac:chgData name="Ravi, Sandhya" userId="cf9c3fbe-ed65-471b-b735-41a84669224e" providerId="ADAL" clId="{EAD060D2-D2DD-43F0-83A0-F0013C209E9D}" dt="2021-06-18T15:27:49.723" v="353" actId="478"/>
          <ac:spMkLst>
            <pc:docMk/>
            <pc:sldMk cId="997085552" sldId="295"/>
            <ac:spMk id="2" creationId="{866F7D01-FB9D-483E-80D1-BD5C2E357F4C}"/>
          </ac:spMkLst>
        </pc:spChg>
        <pc:spChg chg="mod">
          <ac:chgData name="Ravi, Sandhya" userId="cf9c3fbe-ed65-471b-b735-41a84669224e" providerId="ADAL" clId="{EAD060D2-D2DD-43F0-83A0-F0013C209E9D}" dt="2021-06-18T15:27:58.182" v="356" actId="1076"/>
          <ac:spMkLst>
            <pc:docMk/>
            <pc:sldMk cId="997085552" sldId="295"/>
            <ac:spMk id="3" creationId="{BB6E9050-8032-49A7-A9EF-2F9013200547}"/>
          </ac:spMkLst>
        </pc:spChg>
        <pc:spChg chg="del">
          <ac:chgData name="Ravi, Sandhya" userId="cf9c3fbe-ed65-471b-b735-41a84669224e" providerId="ADAL" clId="{EAD060D2-D2DD-43F0-83A0-F0013C209E9D}" dt="2021-06-18T15:27:07.456" v="336" actId="931"/>
          <ac:spMkLst>
            <pc:docMk/>
            <pc:sldMk cId="997085552" sldId="295"/>
            <ac:spMk id="4" creationId="{B57F90D2-6A44-4FA9-82C1-57E677FE5057}"/>
          </ac:spMkLst>
        </pc:spChg>
        <pc:spChg chg="del">
          <ac:chgData name="Ravi, Sandhya" userId="cf9c3fbe-ed65-471b-b735-41a84669224e" providerId="ADAL" clId="{EAD060D2-D2DD-43F0-83A0-F0013C209E9D}" dt="2021-06-18T15:27:52.100" v="354" actId="478"/>
          <ac:spMkLst>
            <pc:docMk/>
            <pc:sldMk cId="997085552" sldId="295"/>
            <ac:spMk id="5" creationId="{221A99BF-5AC4-42ED-A26D-269B6DF7B2AA}"/>
          </ac:spMkLst>
        </pc:spChg>
        <pc:picChg chg="add mod modCrop">
          <ac:chgData name="Ravi, Sandhya" userId="cf9c3fbe-ed65-471b-b735-41a84669224e" providerId="ADAL" clId="{EAD060D2-D2DD-43F0-83A0-F0013C209E9D}" dt="2021-06-18T15:27:40.367" v="342" actId="14100"/>
          <ac:picMkLst>
            <pc:docMk/>
            <pc:sldMk cId="997085552" sldId="295"/>
            <ac:picMk id="7" creationId="{134616A6-F13D-4696-B6D1-D53F971A41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6/18/2021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898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926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941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927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934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3761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136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24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A140998F-B877-4BDC-843C-0071F506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2084D353-BE8A-4AAA-8BEC-B71CEE9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68A6DB2-ACE6-4F1B-9685-6DCF494DFFA6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28219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254BBF-933A-4D39-A3F9-3E68A78000C7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82D5D2B4-7BAC-4C27-8D68-12365C7E7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7D9203C1-910E-4AFC-95E0-13BF40D08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42516-BF00-461E-9196-9192A91C8907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92225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CFE47-769D-4A19-9CE7-A2DD20935169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8CC3FB-FCD0-4DA6-8407-43B8CC31B83B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8037D4-F012-489C-BB22-F34EBDDDDDF3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EF05DA-514C-4792-9535-4BFC56496A09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DAB9F8-E312-468B-B1B7-DCEBD2A01389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076605-C8DF-4968-8F7F-AB97657715E9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16D64E-DA27-4964-A92F-00ACB78A2915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E024DD-5035-41A0-80B0-4E92F1A055E4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2EF41-47B0-4188-A88C-E5DB07557845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C5F81-5B4A-4ACC-9F94-B26A00283832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0BA16-8B1E-4BBD-B3E3-26664B7C4543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97D4A-881D-44BC-B272-E3E23F08CB4B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DA9A7C-AD83-49C7-A925-2F383291C3A3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A541A-E453-4C67-95E0-CA715E45CA94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3F844-4593-4B27-9927-43821F4AAC1C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78273D-1DE8-4FDA-B70A-28F2A45734AC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2941A-1DFB-4B83-8F90-F92DB6DC49C5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EE91FD-A05C-4F2A-87B0-B664C3F95E3D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37AC7-96CE-4323-9244-B3F9E17BF0E4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25" name="Straight Connector 24" descr="First divider line on slide">
            <a:extLst>
              <a:ext uri="{FF2B5EF4-FFF2-40B4-BE49-F238E27FC236}">
                <a16:creationId xmlns:a16="http://schemas.microsoft.com/office/drawing/2014/main" id="{402BCAE3-72EC-4098-A211-3555BFDE9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Second divider line on slide">
            <a:extLst>
              <a:ext uri="{FF2B5EF4-FFF2-40B4-BE49-F238E27FC236}">
                <a16:creationId xmlns:a16="http://schemas.microsoft.com/office/drawing/2014/main" id="{94A08494-9C0E-4AAF-BE9A-166FE994D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Third divider line on slide">
            <a:extLst>
              <a:ext uri="{FF2B5EF4-FFF2-40B4-BE49-F238E27FC236}">
                <a16:creationId xmlns:a16="http://schemas.microsoft.com/office/drawing/2014/main" id="{698FE6A1-AEF7-4FD7-A689-908A6B9CC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 descr="Fourth divider line on slide">
            <a:extLst>
              <a:ext uri="{FF2B5EF4-FFF2-40B4-BE49-F238E27FC236}">
                <a16:creationId xmlns:a16="http://schemas.microsoft.com/office/drawing/2014/main" id="{636DD6E3-6313-40D8-B03E-60E2E5A69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B8A50E-EAE8-450B-ACAE-8CC7853E08A2}"/>
              </a:ext>
            </a:extLst>
          </p:cNvPr>
          <p:cNvSpPr/>
          <p:nvPr userDrawn="1"/>
        </p:nvSpPr>
        <p:spPr>
          <a:xfrm>
            <a:off x="10398496" y="6243584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19880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6815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4B3C21-3A58-4072-B0E7-AB038B99724F}"/>
              </a:ext>
            </a:extLst>
          </p:cNvPr>
          <p:cNvSpPr/>
          <p:nvPr userDrawn="1"/>
        </p:nvSpPr>
        <p:spPr>
          <a:xfrm>
            <a:off x="10398496" y="6270217"/>
            <a:ext cx="177574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Shakti</a:t>
            </a:r>
          </a:p>
        </p:txBody>
      </p:sp>
    </p:spTree>
    <p:extLst>
      <p:ext uri="{BB962C8B-B14F-4D97-AF65-F5344CB8AC3E}">
        <p14:creationId xmlns:p14="http://schemas.microsoft.com/office/powerpoint/2010/main" val="128431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85" r:id="rId8"/>
    <p:sldLayoutId id="2147483684" r:id="rId9"/>
    <p:sldLayoutId id="2147483683" r:id="rId10"/>
    <p:sldLayoutId id="2147483668" r:id="rId11"/>
    <p:sldLayoutId id="2147483682" r:id="rId12"/>
    <p:sldLayoutId id="2147483670" r:id="rId13"/>
    <p:sldLayoutId id="2147483653" r:id="rId14"/>
    <p:sldLayoutId id="2147483673" r:id="rId15"/>
    <p:sldLayoutId id="2147483674" r:id="rId16"/>
    <p:sldLayoutId id="2147483676" r:id="rId17"/>
    <p:sldLayoutId id="2147483677" r:id="rId18"/>
    <p:sldLayoutId id="2147483654" r:id="rId19"/>
    <p:sldLayoutId id="2147483660" r:id="rId20"/>
    <p:sldLayoutId id="2147483661" r:id="rId21"/>
    <p:sldLayoutId id="2147483678" r:id="rId22"/>
    <p:sldLayoutId id="2147483686" r:id="rId23"/>
    <p:sldLayoutId id="2147483687" r:id="rId24"/>
    <p:sldLayoutId id="2147483689" r:id="rId25"/>
    <p:sldLayoutId id="2147483690" r:id="rId26"/>
    <p:sldLayoutId id="214748368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rial view of open farm land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8422"/>
            <a:ext cx="6840000" cy="1969389"/>
          </a:xfrm>
        </p:spPr>
        <p:txBody>
          <a:bodyPr/>
          <a:lstStyle/>
          <a:p>
            <a:r>
              <a:rPr lang="en-US" sz="6000">
                <a:solidFill>
                  <a:srgbClr val="00B050"/>
                </a:solidFill>
              </a:rPr>
              <a:t>Shakti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7811"/>
            <a:ext cx="6840000" cy="936000"/>
          </a:xfrm>
        </p:spPr>
        <p:txBody>
          <a:bodyPr/>
          <a:lstStyle/>
          <a:p>
            <a:r>
              <a:rPr lang="en-US"/>
              <a:t>Enabling Sustainable Production and Consumption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D0B8EE-8E06-4051-87BF-62C153F3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Top left image">
            <a:extLst>
              <a:ext uri="{FF2B5EF4-FFF2-40B4-BE49-F238E27FC236}">
                <a16:creationId xmlns:a16="http://schemas.microsoft.com/office/drawing/2014/main" id="{09D613E8-8848-4CCA-946C-52A183E91F7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Shakti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Enabling Sustainable Production and    Consumption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574DD-C5BC-447D-99CB-F2055A807FB8}"/>
              </a:ext>
            </a:extLst>
          </p:cNvPr>
          <p:cNvSpPr txBox="1"/>
          <p:nvPr/>
        </p:nvSpPr>
        <p:spPr>
          <a:xfrm>
            <a:off x="6534902" y="2544233"/>
            <a:ext cx="4961467" cy="176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>
                <a:solidFill>
                  <a:srgbClr val="00B050"/>
                </a:solidFill>
              </a:rPr>
              <a:t>Shakti</a:t>
            </a:r>
            <a:r>
              <a:rPr lang="en-US"/>
              <a:t> will enable producers and consumers to </a:t>
            </a:r>
            <a:r>
              <a:rPr lang="en-US" b="1"/>
              <a:t>build and buy products in a sustainable way for our society</a:t>
            </a:r>
            <a:r>
              <a:rPr lang="en-US"/>
              <a:t>, by reducing waste and increasing the use of recycled materials. </a:t>
            </a:r>
          </a:p>
          <a:p>
            <a:pPr algn="l"/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6" y="1647544"/>
            <a:ext cx="2951603" cy="2196235"/>
          </a:xfrm>
        </p:spPr>
        <p:txBody>
          <a:bodyPr/>
          <a:lstStyle/>
          <a:p>
            <a:r>
              <a:rPr lang="en-US" sz="3600" b="1"/>
              <a:t>Product Demo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1E524-468D-49C3-9AA1-5AC08716ED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C76906-C676-43CD-8512-C9F8610B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796" y="1376356"/>
            <a:ext cx="6400610" cy="43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5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C8131-C188-4688-AC5F-EAFFD97B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1" y="2930103"/>
            <a:ext cx="3291587" cy="432000"/>
          </a:xfrm>
        </p:spPr>
        <p:txBody>
          <a:bodyPr/>
          <a:lstStyle/>
          <a:p>
            <a:r>
              <a:rPr lang="en-US" sz="3600"/>
              <a:t>Integrated with New Relic</a:t>
            </a:r>
          </a:p>
        </p:txBody>
      </p:sp>
      <p:pic>
        <p:nvPicPr>
          <p:cNvPr id="11" name="Picture Placeholder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C14990-6280-4D8B-AC33-69D9377C45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687" r="5179"/>
          <a:stretch/>
        </p:blipFill>
        <p:spPr>
          <a:xfrm>
            <a:off x="3751868" y="1335282"/>
            <a:ext cx="6993372" cy="4423492"/>
          </a:xfrm>
        </p:spPr>
      </p:pic>
    </p:spTree>
    <p:extLst>
      <p:ext uri="{BB962C8B-B14F-4D97-AF65-F5344CB8AC3E}">
        <p14:creationId xmlns:p14="http://schemas.microsoft.com/office/powerpoint/2010/main" val="361930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AC43D7-17C2-492C-8367-2FF9960306A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22684" r="8653"/>
          <a:stretch/>
        </p:blipFill>
        <p:spPr>
          <a:xfrm>
            <a:off x="3985793" y="1510732"/>
            <a:ext cx="6422803" cy="3998068"/>
          </a:xfr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FFDC447-331B-4D25-9130-1B8A9EDA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62" y="3077766"/>
            <a:ext cx="2972681" cy="432000"/>
          </a:xfrm>
        </p:spPr>
        <p:txBody>
          <a:bodyPr/>
          <a:lstStyle/>
          <a:p>
            <a:r>
              <a:rPr lang="en-US" dirty="0"/>
              <a:t>Cloudant</a:t>
            </a:r>
          </a:p>
        </p:txBody>
      </p:sp>
    </p:spTree>
    <p:extLst>
      <p:ext uri="{BB962C8B-B14F-4D97-AF65-F5344CB8AC3E}">
        <p14:creationId xmlns:p14="http://schemas.microsoft.com/office/powerpoint/2010/main" val="41693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5F6274-1B33-47D0-AC26-847E528E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4" y="3213000"/>
            <a:ext cx="2972681" cy="432000"/>
          </a:xfrm>
        </p:spPr>
        <p:txBody>
          <a:bodyPr/>
          <a:lstStyle/>
          <a:p>
            <a:r>
              <a:rPr lang="en-US"/>
              <a:t>Watson Discovery</a:t>
            </a:r>
          </a:p>
        </p:txBody>
      </p:sp>
      <p:pic>
        <p:nvPicPr>
          <p:cNvPr id="7" name="Picture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242229-F61B-44D4-A02C-35202CD1BF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-229" r="6208"/>
          <a:stretch/>
        </p:blipFill>
        <p:spPr>
          <a:xfrm>
            <a:off x="3754877" y="1319953"/>
            <a:ext cx="6877455" cy="4379625"/>
          </a:xfrm>
        </p:spPr>
      </p:pic>
    </p:spTree>
    <p:extLst>
      <p:ext uri="{BB962C8B-B14F-4D97-AF65-F5344CB8AC3E}">
        <p14:creationId xmlns:p14="http://schemas.microsoft.com/office/powerpoint/2010/main" val="169557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6E9050-8032-49A7-A9EF-2F901320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24" y="3134169"/>
            <a:ext cx="2396041" cy="432000"/>
          </a:xfrm>
        </p:spPr>
        <p:txBody>
          <a:bodyPr/>
          <a:lstStyle/>
          <a:p>
            <a:r>
              <a:rPr lang="en-US"/>
              <a:t>Kubernetes</a:t>
            </a:r>
          </a:p>
        </p:txBody>
      </p:sp>
      <p:pic>
        <p:nvPicPr>
          <p:cNvPr id="7" name="Picture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134616A6-F13D-4696-B6D1-D53F971A41A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233" r="4106"/>
          <a:stretch/>
        </p:blipFill>
        <p:spPr>
          <a:xfrm>
            <a:off x="3808428" y="1376357"/>
            <a:ext cx="6928701" cy="4379625"/>
          </a:xfrm>
        </p:spPr>
      </p:pic>
    </p:spTree>
    <p:extLst>
      <p:ext uri="{BB962C8B-B14F-4D97-AF65-F5344CB8AC3E}">
        <p14:creationId xmlns:p14="http://schemas.microsoft.com/office/powerpoint/2010/main" val="99708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rial view of ocean and land near the ocean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>
          <a:xfrm>
            <a:off x="0" y="0"/>
            <a:ext cx="12018572" cy="668457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erson icon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91B3-F897-41A2-A03A-255E0066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506896"/>
            <a:ext cx="6012000" cy="1234832"/>
          </a:xfrm>
        </p:spPr>
        <p:txBody>
          <a:bodyPr/>
          <a:lstStyle/>
          <a:p>
            <a:r>
              <a:rPr lang="en-US" sz="4000"/>
              <a:t>Material Footprint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7B96C-D325-4CF6-89C1-7D423608C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5741728"/>
            <a:ext cx="6012000" cy="1074258"/>
          </a:xfrm>
        </p:spPr>
        <p:txBody>
          <a:bodyPr/>
          <a:lstStyle/>
          <a:p>
            <a:pPr algn="ctr"/>
            <a:r>
              <a:rPr lang="en-US" b="1"/>
              <a:t>Rose by 66% since the year 2000</a:t>
            </a:r>
          </a:p>
        </p:txBody>
      </p:sp>
      <p:pic>
        <p:nvPicPr>
          <p:cNvPr id="2054" name="Picture 6" descr="ExpertView">
            <a:extLst>
              <a:ext uri="{FF2B5EF4-FFF2-40B4-BE49-F238E27FC236}">
                <a16:creationId xmlns:a16="http://schemas.microsoft.com/office/drawing/2014/main" id="{4164BF1A-B9FA-4075-BD8B-25FF360C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90" y="190598"/>
            <a:ext cx="5118496" cy="581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6A6343-BA52-431F-B5EC-A409CC06B1B8}"/>
              </a:ext>
            </a:extLst>
          </p:cNvPr>
          <p:cNvSpPr/>
          <p:nvPr/>
        </p:nvSpPr>
        <p:spPr>
          <a:xfrm>
            <a:off x="7186224" y="6001858"/>
            <a:ext cx="2701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/>
              <a:t>Source: https://sdgs.un.org/goals/goal12</a:t>
            </a:r>
          </a:p>
        </p:txBody>
      </p:sp>
    </p:spTree>
    <p:extLst>
      <p:ext uri="{BB962C8B-B14F-4D97-AF65-F5344CB8AC3E}">
        <p14:creationId xmlns:p14="http://schemas.microsoft.com/office/powerpoint/2010/main" val="7804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9" y="4689641"/>
            <a:ext cx="6012000" cy="863601"/>
          </a:xfrm>
        </p:spPr>
        <p:txBody>
          <a:bodyPr/>
          <a:lstStyle/>
          <a:p>
            <a:r>
              <a:rPr lang="en-US"/>
              <a:t>Waste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1"/>
            <a:ext cx="5307700" cy="1916036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Less than 25% gets recycled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hy Have We All Been Recycling Plastic For 30 Years? : Planet Money : NPR">
            <a:extLst>
              <a:ext uri="{FF2B5EF4-FFF2-40B4-BE49-F238E27FC236}">
                <a16:creationId xmlns:a16="http://schemas.microsoft.com/office/drawing/2014/main" id="{837F9131-6522-4E16-A572-B82E240B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" y="84657"/>
            <a:ext cx="6011999" cy="46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BE34B2-9C1E-4954-A4A8-F8CFE960B479}"/>
              </a:ext>
            </a:extLst>
          </p:cNvPr>
          <p:cNvSpPr txBox="1"/>
          <p:nvPr/>
        </p:nvSpPr>
        <p:spPr>
          <a:xfrm>
            <a:off x="6432884" y="3773771"/>
            <a:ext cx="5245711" cy="144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But more than 70% of waste can be reused or can be recycled</a:t>
            </a:r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on Environment</a:t>
            </a:r>
          </a:p>
        </p:txBody>
      </p:sp>
      <p:pic>
        <p:nvPicPr>
          <p:cNvPr id="67" name="Picture Placeholder 66" descr="Cloud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Climate Change</a:t>
            </a:r>
          </a:p>
        </p:txBody>
      </p:sp>
      <p:pic>
        <p:nvPicPr>
          <p:cNvPr id="159" name="Picture Placeholder 158" descr="Cactus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Pollution</a:t>
            </a:r>
          </a:p>
        </p:txBody>
      </p:sp>
      <p:pic>
        <p:nvPicPr>
          <p:cNvPr id="161" name="Picture Placeholder 160" descr="Thermometer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Harm towards animal and marine life</a:t>
            </a:r>
          </a:p>
        </p:txBody>
      </p:sp>
      <p:pic>
        <p:nvPicPr>
          <p:cNvPr id="163" name="Picture Placeholder 162" descr="Palm tree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50608" y="3926334"/>
            <a:ext cx="1871320" cy="504000"/>
          </a:xfrm>
        </p:spPr>
        <p:txBody>
          <a:bodyPr/>
          <a:lstStyle/>
          <a:p>
            <a:r>
              <a:rPr lang="en-US"/>
              <a:t>Soil contamination</a:t>
            </a:r>
          </a:p>
        </p:txBody>
      </p:sp>
      <p:pic>
        <p:nvPicPr>
          <p:cNvPr id="165" name="Picture Placeholder 164" descr="Factory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52718" y="3907201"/>
            <a:ext cx="1871320" cy="504000"/>
          </a:xfrm>
        </p:spPr>
        <p:txBody>
          <a:bodyPr/>
          <a:lstStyle/>
          <a:p>
            <a:r>
              <a:rPr lang="en-US"/>
              <a:t>Air contamination</a:t>
            </a:r>
          </a:p>
        </p:txBody>
      </p:sp>
    </p:spTree>
    <p:extLst>
      <p:ext uri="{BB962C8B-B14F-4D97-AF65-F5344CB8AC3E}">
        <p14:creationId xmlns:p14="http://schemas.microsoft.com/office/powerpoint/2010/main" val="373768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Recycling</a:t>
            </a:r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Saves Energy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 Can power </a:t>
            </a:r>
            <a:r>
              <a:rPr lang="en-US" b="1"/>
              <a:t>14 million </a:t>
            </a:r>
            <a:r>
              <a:rPr lang="en-US"/>
              <a:t>homes for a full year</a:t>
            </a:r>
          </a:p>
        </p:txBody>
      </p: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Reduces Pollution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Reduces Air and Water Pollution by </a:t>
            </a:r>
            <a:r>
              <a:rPr lang="en-US" b="1"/>
              <a:t>80%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Creates Jobs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0543" y="4688112"/>
            <a:ext cx="2284796" cy="900000"/>
          </a:xfrm>
        </p:spPr>
        <p:txBody>
          <a:bodyPr/>
          <a:lstStyle/>
          <a:p>
            <a:r>
              <a:rPr lang="en-US"/>
              <a:t>For every </a:t>
            </a:r>
            <a:r>
              <a:rPr lang="en-US" b="1"/>
              <a:t>1 job in landfill = 35 jobs</a:t>
            </a:r>
            <a:r>
              <a:rPr lang="en-US"/>
              <a:t> in Recycling process and manufacturing</a:t>
            </a:r>
          </a:p>
        </p:txBody>
      </p:sp>
      <p:pic>
        <p:nvPicPr>
          <p:cNvPr id="22" name="Picture Placeholder 21" descr="A picture containing indoor, items, plastic&#10;&#10;Description automatically generated">
            <a:extLst>
              <a:ext uri="{FF2B5EF4-FFF2-40B4-BE49-F238E27FC236}">
                <a16:creationId xmlns:a16="http://schemas.microsoft.com/office/drawing/2014/main" id="{D1A770CA-E35C-4F7F-BCF1-650F24361C6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/>
          <a:srcRect l="26962" r="26962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FED5DAAC-76D3-4595-AA45-89F4FFB1AB9C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075" b="10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83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00B050"/>
                </a:solidFill>
              </a:rPr>
              <a:t>Shakti</a:t>
            </a:r>
          </a:p>
        </p:txBody>
      </p:sp>
      <p:pic>
        <p:nvPicPr>
          <p:cNvPr id="71" name="Picture Placeholder 70" descr="link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B2B Tool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B9366D2C-DAC9-484E-BC91-EFDB13FDA0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8283" y="1694262"/>
            <a:ext cx="2416184" cy="720000"/>
          </a:xfrm>
        </p:spPr>
        <p:txBody>
          <a:bodyPr/>
          <a:lstStyle/>
          <a:p>
            <a:r>
              <a:rPr lang="en-US"/>
              <a:t>Connects </a:t>
            </a:r>
            <a:r>
              <a:rPr lang="en-US" b="1"/>
              <a:t>Manufacturers</a:t>
            </a:r>
            <a:r>
              <a:rPr lang="en-US"/>
              <a:t> with </a:t>
            </a:r>
            <a:r>
              <a:rPr lang="en-US" b="1"/>
              <a:t>Recycled Material Suppliers</a:t>
            </a:r>
          </a:p>
        </p:txBody>
      </p:sp>
      <p:pic>
        <p:nvPicPr>
          <p:cNvPr id="73" name="Picture Placeholder 72" descr="send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Smart Search And Insights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8283" y="3301993"/>
            <a:ext cx="2728086" cy="720000"/>
          </a:xfrm>
        </p:spPr>
        <p:txBody>
          <a:bodyPr/>
          <a:lstStyle/>
          <a:p>
            <a:r>
              <a:rPr lang="en-US"/>
              <a:t>Comparing by </a:t>
            </a:r>
            <a:r>
              <a:rPr lang="en-US" b="1"/>
              <a:t>Prices, Quality, Carbon Footprint </a:t>
            </a:r>
          </a:p>
        </p:txBody>
      </p:sp>
      <p:pic>
        <p:nvPicPr>
          <p:cNvPr id="75" name="Picture Placeholder 74" descr="network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8283" y="4866629"/>
            <a:ext cx="2915717" cy="720000"/>
          </a:xfrm>
        </p:spPr>
        <p:txBody>
          <a:bodyPr/>
          <a:lstStyle/>
          <a:p>
            <a:r>
              <a:rPr lang="en-US"/>
              <a:t>Derived from market Insights on </a:t>
            </a:r>
            <a:r>
              <a:rPr lang="en-US" b="1"/>
              <a:t>Type of recycled materials, Market prices and Carbon emissions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EB4D72C-88F8-4880-98E3-83BD60F476D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9"/>
          <a:srcRect l="17185" r="17185"/>
          <a:stretch>
            <a:fillRect/>
          </a:stretch>
        </p:blipFill>
        <p:spPr>
          <a:xfrm>
            <a:off x="104775" y="496888"/>
            <a:ext cx="6180138" cy="6273800"/>
          </a:xfrm>
        </p:spPr>
      </p:pic>
    </p:spTree>
    <p:extLst>
      <p:ext uri="{BB962C8B-B14F-4D97-AF65-F5344CB8AC3E}">
        <p14:creationId xmlns:p14="http://schemas.microsoft.com/office/powerpoint/2010/main" val="372269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76" grpId="0" build="p"/>
      <p:bldP spid="7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Left panel image">
            <a:extLst>
              <a:ext uri="{FF2B5EF4-FFF2-40B4-BE49-F238E27FC236}">
                <a16:creationId xmlns:a16="http://schemas.microsoft.com/office/drawing/2014/main" id="{ED8B39DD-303E-47F7-92C7-94E7D5FCB9F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How does </a:t>
            </a:r>
            <a:r>
              <a:rPr lang="en-US" sz="3600">
                <a:solidFill>
                  <a:srgbClr val="00B050"/>
                </a:solidFill>
              </a:rPr>
              <a:t>Shakti</a:t>
            </a:r>
            <a:r>
              <a:rPr lang="en-US" sz="3600"/>
              <a:t> add value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Buyers/Manufacturers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DE25BB-92A4-43F5-9121-27E4398711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2000" y="1131607"/>
            <a:ext cx="11339513" cy="276561"/>
          </a:xfrm>
        </p:spPr>
        <p:txBody>
          <a:bodyPr/>
          <a:lstStyle/>
          <a:p>
            <a:r>
              <a:rPr lang="en-US"/>
              <a:t>Enables them to make informed decision</a:t>
            </a:r>
          </a:p>
        </p:txBody>
      </p:sp>
      <p:pic>
        <p:nvPicPr>
          <p:cNvPr id="33" name="Picture Placeholder 32" descr="Teacher">
            <a:extLst>
              <a:ext uri="{FF2B5EF4-FFF2-40B4-BE49-F238E27FC236}">
                <a16:creationId xmlns:a16="http://schemas.microsoft.com/office/drawing/2014/main" id="{DDFE365F-F609-43BD-AA8F-F26828263D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7A0458-F32A-49CF-9495-28592AEBA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/>
              <a:t>Price, Recycling details, Carbon Footprint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Decision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B8D05-C4DC-4D45-A8B0-44286980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Recommendations</a:t>
            </a:r>
            <a:r>
              <a:rPr lang="en-US"/>
              <a:t> and </a:t>
            </a:r>
            <a:r>
              <a:rPr lang="en-US" b="1"/>
              <a:t>Comparisons </a:t>
            </a:r>
            <a:r>
              <a:rPr lang="en-US"/>
              <a:t>between suppliers' aid in decision making</a:t>
            </a:r>
          </a:p>
        </p:txBody>
      </p:sp>
      <p:pic>
        <p:nvPicPr>
          <p:cNvPr id="37" name="Picture Placeholder 36" descr="Books">
            <a:extLst>
              <a:ext uri="{FF2B5EF4-FFF2-40B4-BE49-F238E27FC236}">
                <a16:creationId xmlns:a16="http://schemas.microsoft.com/office/drawing/2014/main" id="{A3A82211-756C-4184-979C-5420002F807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68962" y="2349164"/>
            <a:ext cx="854075" cy="85407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Responsible Production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B02380-86E2-479F-BE93-7A7EA97E0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Buy Products in </a:t>
            </a:r>
            <a:r>
              <a:rPr lang="en-US" b="1"/>
              <a:t>Sustainable Way</a:t>
            </a:r>
          </a:p>
        </p:txBody>
      </p:sp>
      <p:pic>
        <p:nvPicPr>
          <p:cNvPr id="21" name="Picture Placeholder 160" descr="Thermometer">
            <a:extLst>
              <a:ext uri="{FF2B5EF4-FFF2-40B4-BE49-F238E27FC236}">
                <a16:creationId xmlns:a16="http://schemas.microsoft.com/office/drawing/2014/main" id="{E625FDF1-81AD-4E65-A6BE-3E6B6DD24E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13216" y="2383435"/>
            <a:ext cx="854075" cy="8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4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Suppliers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DE25BB-92A4-43F5-9121-27E4398711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2000" y="1131607"/>
            <a:ext cx="11339513" cy="276561"/>
          </a:xfrm>
        </p:spPr>
        <p:txBody>
          <a:bodyPr/>
          <a:lstStyle/>
          <a:p>
            <a:r>
              <a:rPr lang="en-US"/>
              <a:t>List their Recycled Materials</a:t>
            </a:r>
          </a:p>
        </p:txBody>
      </p:sp>
      <p:pic>
        <p:nvPicPr>
          <p:cNvPr id="33" name="Picture Placeholder 32" descr="Teacher">
            <a:extLst>
              <a:ext uri="{FF2B5EF4-FFF2-40B4-BE49-F238E27FC236}">
                <a16:creationId xmlns:a16="http://schemas.microsoft.com/office/drawing/2014/main" id="{DDFE365F-F609-43BD-AA8F-F26828263D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Competitive Price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7A0458-F32A-49CF-9495-28592AEBA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/>
              <a:t>List their Materials at competitive Prices</a:t>
            </a:r>
          </a:p>
        </p:txBody>
      </p:sp>
      <p:pic>
        <p:nvPicPr>
          <p:cNvPr id="35" name="Picture Placeholder 34" descr="Group">
            <a:extLst>
              <a:ext uri="{FF2B5EF4-FFF2-40B4-BE49-F238E27FC236}">
                <a16:creationId xmlns:a16="http://schemas.microsoft.com/office/drawing/2014/main" id="{29D864EF-7534-4411-9666-4707F93191F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Connect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B8D05-C4DC-4D45-A8B0-44286980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5706" y="4594979"/>
            <a:ext cx="2160588" cy="900000"/>
          </a:xfrm>
        </p:spPr>
        <p:txBody>
          <a:bodyPr/>
          <a:lstStyle/>
          <a:p>
            <a:r>
              <a:rPr lang="en-US" b="1"/>
              <a:t>Drive Business by connecting with sustainable manufacturers</a:t>
            </a:r>
            <a:endParaRPr lang="en-US"/>
          </a:p>
        </p:txBody>
      </p:sp>
      <p:pic>
        <p:nvPicPr>
          <p:cNvPr id="37" name="Picture Placeholder 36" descr="Books">
            <a:extLst>
              <a:ext uri="{FF2B5EF4-FFF2-40B4-BE49-F238E27FC236}">
                <a16:creationId xmlns:a16="http://schemas.microsoft.com/office/drawing/2014/main" id="{A3A82211-756C-4184-979C-5420002F807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Brand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B02380-86E2-479F-BE93-7A7EA97E0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/>
              <a:t>Promoting Sustainable Production and Consumption</a:t>
            </a:r>
          </a:p>
        </p:txBody>
      </p:sp>
    </p:spTree>
    <p:extLst>
      <p:ext uri="{BB962C8B-B14F-4D97-AF65-F5344CB8AC3E}">
        <p14:creationId xmlns:p14="http://schemas.microsoft.com/office/powerpoint/2010/main" val="406474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90261-1200-4EC7-95B0-2241EE54AA34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tf16411175_win32</Template>
  <TotalTime>0</TotalTime>
  <Words>269</Words>
  <Application>Microsoft Office PowerPoint</Application>
  <PresentationFormat>Widescreen</PresentationFormat>
  <Paragraphs>65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Times New Roman</vt:lpstr>
      <vt:lpstr>Office Theme</vt:lpstr>
      <vt:lpstr>Shakti</vt:lpstr>
      <vt:lpstr>Material Footprint</vt:lpstr>
      <vt:lpstr>Waste</vt:lpstr>
      <vt:lpstr>Impact on Environment</vt:lpstr>
      <vt:lpstr>Recycling</vt:lpstr>
      <vt:lpstr>Shakti</vt:lpstr>
      <vt:lpstr>How does Shakti add value</vt:lpstr>
      <vt:lpstr>Buyers/Manufacturers</vt:lpstr>
      <vt:lpstr>Suppliers</vt:lpstr>
      <vt:lpstr>Shakti</vt:lpstr>
      <vt:lpstr>PowerPoint Presentation</vt:lpstr>
      <vt:lpstr>Integrated with New Relic</vt:lpstr>
      <vt:lpstr>Cloudant</vt:lpstr>
      <vt:lpstr>Watson Discovery</vt:lpstr>
      <vt:lpstr>Kubernetes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Ravi, Sandhya</dc:creator>
  <cp:lastModifiedBy>Mani, Mahima</cp:lastModifiedBy>
  <cp:revision>2</cp:revision>
  <dcterms:created xsi:type="dcterms:W3CDTF">2021-06-17T14:39:49Z</dcterms:created>
  <dcterms:modified xsi:type="dcterms:W3CDTF">2021-06-18T15:42:48Z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