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915" r:id="rId2"/>
    <p:sldMasterId id="2147483928" r:id="rId3"/>
    <p:sldMasterId id="2147483941" r:id="rId4"/>
    <p:sldMasterId id="2147483965" r:id="rId5"/>
    <p:sldMasterId id="2147483980" r:id="rId6"/>
  </p:sldMasterIdLst>
  <p:notesMasterIdLst>
    <p:notesMasterId r:id="rId22"/>
  </p:notesMasterIdLst>
  <p:handoutMasterIdLst>
    <p:handoutMasterId r:id="rId23"/>
  </p:handoutMasterIdLst>
  <p:sldIdLst>
    <p:sldId id="384" r:id="rId7"/>
    <p:sldId id="416" r:id="rId8"/>
    <p:sldId id="447" r:id="rId9"/>
    <p:sldId id="446" r:id="rId10"/>
    <p:sldId id="443" r:id="rId11"/>
    <p:sldId id="439" r:id="rId12"/>
    <p:sldId id="448" r:id="rId13"/>
    <p:sldId id="445" r:id="rId14"/>
    <p:sldId id="444" r:id="rId15"/>
    <p:sldId id="459" r:id="rId16"/>
    <p:sldId id="453" r:id="rId17"/>
    <p:sldId id="454" r:id="rId18"/>
    <p:sldId id="455" r:id="rId19"/>
    <p:sldId id="456" r:id="rId20"/>
    <p:sldId id="457" r:id="rId21"/>
  </p:sldIdLst>
  <p:sldSz cx="9144000" cy="6858000" type="screen4x3"/>
  <p:notesSz cx="6858000" cy="9144000"/>
  <p:defaultTextStyle>
    <a:defPPr>
      <a:defRPr lang="en-US"/>
    </a:defPPr>
    <a:lvl1pPr marL="0" algn="l" defTabSz="9106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5344" algn="l" defTabSz="9106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0682" algn="l" defTabSz="9106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6022" algn="l" defTabSz="9106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1361" algn="l" defTabSz="9106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76701" algn="l" defTabSz="9106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2042" algn="l" defTabSz="9106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87384" algn="l" defTabSz="9106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42723" algn="l" defTabSz="9106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ewer, Ryan" initials="RB" lastIdx="16" clrIdx="0"/>
  <p:cmAuthor id="1" name="Marlowe, Meredith" initials="MM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6" autoAdjust="0"/>
    <p:restoredTop sz="93008" autoAdjust="0"/>
  </p:normalViewPr>
  <p:slideViewPr>
    <p:cSldViewPr>
      <p:cViewPr>
        <p:scale>
          <a:sx n="100" d="100"/>
          <a:sy n="100" d="100"/>
        </p:scale>
        <p:origin x="-3680" y="-8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6018"/>
    </p:cViewPr>
  </p:sorterViewPr>
  <p:notesViewPr>
    <p:cSldViewPr snapToGrid="0" snapToObjects="1">
      <p:cViewPr varScale="1">
        <p:scale>
          <a:sx n="96" d="100"/>
          <a:sy n="96" d="100"/>
        </p:scale>
        <p:origin x="-3712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1C7D3-27C7-BD4C-A089-824EF79FF215}" type="datetime1">
              <a:rPr lang="en-US" smtClean="0"/>
              <a:pPr/>
              <a:t>11/14/13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EEA0B-7669-474F-8F70-38817A64BC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779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D870C-DFD8-2649-A17F-08CEC81FDE8D}" type="datetime1">
              <a:rPr lang="en-US" smtClean="0"/>
              <a:pPr/>
              <a:t>11/14/13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A7287-5955-416D-B5F9-B16B940A10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035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06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5344" algn="l" defTabSz="9106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0682" algn="l" defTabSz="9106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6022" algn="l" defTabSz="9106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1361" algn="l" defTabSz="9106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76701" algn="l" defTabSz="9106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2042" algn="l" defTabSz="9106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87384" algn="l" defTabSz="9106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42723" algn="l" defTabSz="9106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smtClean="0"/>
              <a:t>Our </a:t>
            </a:r>
            <a:r>
              <a:rPr lang="en-US" baseline="0" dirty="0" smtClean="0"/>
              <a:t>presentation today focuses on a NRT capability that we are prototyping using a implementation of TAXII. I think everyone here is familiar with the icons above. We use them everyday and some of us realize how integral they are in information delivery.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554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e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e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.jpe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5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06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6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1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6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2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87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2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3D27-1C10-4580-B51E-AC98870331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48000" y="6619875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8" name="Footer Placeholder 1"/>
          <p:cNvSpPr txBox="1">
            <a:spLocks/>
          </p:cNvSpPr>
          <p:nvPr userDrawn="1"/>
        </p:nvSpPr>
        <p:spPr>
          <a:xfrm>
            <a:off x="3048000" y="1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387594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3D27-1C10-4580-B51E-AC98870331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48000" y="6619875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8" name="Footer Placeholder 1"/>
          <p:cNvSpPr txBox="1">
            <a:spLocks/>
          </p:cNvSpPr>
          <p:nvPr userDrawn="1"/>
        </p:nvSpPr>
        <p:spPr>
          <a:xfrm>
            <a:off x="3048000" y="1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246081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3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4" y="274643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3D27-1C10-4580-B51E-AC98870331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48000" y="6619875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8" name="Footer Placeholder 1"/>
          <p:cNvSpPr txBox="1">
            <a:spLocks/>
          </p:cNvSpPr>
          <p:nvPr userDrawn="1"/>
        </p:nvSpPr>
        <p:spPr>
          <a:xfrm>
            <a:off x="3048000" y="1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535820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itle Placeholder 1"/>
          <p:cNvSpPr>
            <a:spLocks noGrp="1"/>
          </p:cNvSpPr>
          <p:nvPr>
            <p:ph type="ctrTitle"/>
          </p:nvPr>
        </p:nvSpPr>
        <p:spPr>
          <a:xfrm>
            <a:off x="1142821" y="2670657"/>
            <a:ext cx="6112353" cy="1128762"/>
          </a:xfrm>
        </p:spPr>
        <p:txBody>
          <a:bodyPr/>
          <a:lstStyle>
            <a:lvl1pPr>
              <a:lnSpc>
                <a:spcPts val="4665"/>
              </a:lnSpc>
              <a:defRPr sz="5000" b="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415573" y="6533096"/>
            <a:ext cx="282819" cy="158250"/>
          </a:xfrm>
        </p:spPr>
        <p:txBody>
          <a:bodyPr/>
          <a:lstStyle>
            <a:lvl1pPr>
              <a:lnSpc>
                <a:spcPts val="1200"/>
              </a:lnSpc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CC4D00C-79A6-4B8C-9A48-3B30FF0FF51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48000" y="6619875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7" name="Footer Placeholder 1"/>
          <p:cNvSpPr txBox="1">
            <a:spLocks/>
          </p:cNvSpPr>
          <p:nvPr userDrawn="1"/>
        </p:nvSpPr>
        <p:spPr>
          <a:xfrm>
            <a:off x="3048000" y="1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273065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7D36C-C921-4053-B281-2055CCD561CC}" type="slidenum">
              <a:rPr lang="en-US">
                <a:solidFill>
                  <a:srgbClr val="00277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2776"/>
              </a:solidFill>
            </a:endParaRP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48000" y="6619875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8" name="Footer Placeholder 1"/>
          <p:cNvSpPr txBox="1">
            <a:spLocks/>
          </p:cNvSpPr>
          <p:nvPr userDrawn="1"/>
        </p:nvSpPr>
        <p:spPr>
          <a:xfrm>
            <a:off x="3048000" y="1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958403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921" y="4407216"/>
            <a:ext cx="7771750" cy="1361237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921" y="2907333"/>
            <a:ext cx="7771750" cy="1499881"/>
          </a:xfrm>
        </p:spPr>
        <p:txBody>
          <a:bodyPr anchor="b"/>
          <a:lstStyle>
            <a:lvl1pPr marL="0" indent="0">
              <a:buNone/>
              <a:defRPr sz="1800"/>
            </a:lvl1pPr>
            <a:lvl2pPr marL="409805" indent="0">
              <a:buNone/>
              <a:defRPr sz="1600"/>
            </a:lvl2pPr>
            <a:lvl3pPr marL="819614" indent="0">
              <a:buNone/>
              <a:defRPr sz="1400"/>
            </a:lvl3pPr>
            <a:lvl4pPr marL="1229417" indent="0">
              <a:buNone/>
              <a:defRPr sz="1300"/>
            </a:lvl4pPr>
            <a:lvl5pPr marL="1639221" indent="0">
              <a:buNone/>
              <a:defRPr sz="1300"/>
            </a:lvl5pPr>
            <a:lvl6pPr marL="2049027" indent="0">
              <a:buNone/>
              <a:defRPr sz="1300"/>
            </a:lvl6pPr>
            <a:lvl7pPr marL="2458834" indent="0">
              <a:buNone/>
              <a:defRPr sz="1300"/>
            </a:lvl7pPr>
            <a:lvl8pPr marL="2868638" indent="0">
              <a:buNone/>
              <a:defRPr sz="1300"/>
            </a:lvl8pPr>
            <a:lvl9pPr marL="3278443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159C7-D234-4E10-BFEB-8880BCCF6B7B}" type="slidenum">
              <a:rPr lang="en-US">
                <a:solidFill>
                  <a:srgbClr val="00277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2776"/>
              </a:solidFill>
            </a:endParaRP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48000" y="6619875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7" name="Footer Placeholder 1"/>
          <p:cNvSpPr txBox="1">
            <a:spLocks/>
          </p:cNvSpPr>
          <p:nvPr userDrawn="1"/>
        </p:nvSpPr>
        <p:spPr>
          <a:xfrm>
            <a:off x="3048000" y="1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656998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5476" y="1148369"/>
            <a:ext cx="4141278" cy="5219474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5278" y="1148369"/>
            <a:ext cx="4142721" cy="5219474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0C7A7-8400-4270-8AA9-4FA9BD81BBD1}" type="slidenum">
              <a:rPr lang="en-US">
                <a:solidFill>
                  <a:srgbClr val="00277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2776"/>
              </a:solidFill>
            </a:endParaRP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48000" y="6619875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8" name="Footer Placeholder 1"/>
          <p:cNvSpPr txBox="1">
            <a:spLocks/>
          </p:cNvSpPr>
          <p:nvPr userDrawn="1"/>
        </p:nvSpPr>
        <p:spPr>
          <a:xfrm>
            <a:off x="3048000" y="1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017738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17" y="274494"/>
            <a:ext cx="8229166" cy="114276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22" y="1534892"/>
            <a:ext cx="4040271" cy="64000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09805" indent="0">
              <a:buNone/>
              <a:defRPr sz="1800" b="1"/>
            </a:lvl2pPr>
            <a:lvl3pPr marL="819614" indent="0">
              <a:buNone/>
              <a:defRPr sz="1600" b="1"/>
            </a:lvl3pPr>
            <a:lvl4pPr marL="1229417" indent="0">
              <a:buNone/>
              <a:defRPr sz="1400" b="1"/>
            </a:lvl4pPr>
            <a:lvl5pPr marL="1639221" indent="0">
              <a:buNone/>
              <a:defRPr sz="1400" b="1"/>
            </a:lvl5pPr>
            <a:lvl6pPr marL="2049027" indent="0">
              <a:buNone/>
              <a:defRPr sz="1400" b="1"/>
            </a:lvl6pPr>
            <a:lvl7pPr marL="2458834" indent="0">
              <a:buNone/>
              <a:defRPr sz="1400" b="1"/>
            </a:lvl7pPr>
            <a:lvl8pPr marL="2868638" indent="0">
              <a:buNone/>
              <a:defRPr sz="1400" b="1"/>
            </a:lvl8pPr>
            <a:lvl9pPr marL="3278443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22" y="2174904"/>
            <a:ext cx="4040271" cy="3950667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872" y="1534892"/>
            <a:ext cx="4041714" cy="64000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09805" indent="0">
              <a:buNone/>
              <a:defRPr sz="1800" b="1"/>
            </a:lvl2pPr>
            <a:lvl3pPr marL="819614" indent="0">
              <a:buNone/>
              <a:defRPr sz="1600" b="1"/>
            </a:lvl3pPr>
            <a:lvl4pPr marL="1229417" indent="0">
              <a:buNone/>
              <a:defRPr sz="1400" b="1"/>
            </a:lvl4pPr>
            <a:lvl5pPr marL="1639221" indent="0">
              <a:buNone/>
              <a:defRPr sz="1400" b="1"/>
            </a:lvl5pPr>
            <a:lvl6pPr marL="2049027" indent="0">
              <a:buNone/>
              <a:defRPr sz="1400" b="1"/>
            </a:lvl6pPr>
            <a:lvl7pPr marL="2458834" indent="0">
              <a:buNone/>
              <a:defRPr sz="1400" b="1"/>
            </a:lvl7pPr>
            <a:lvl8pPr marL="2868638" indent="0">
              <a:buNone/>
              <a:defRPr sz="1400" b="1"/>
            </a:lvl8pPr>
            <a:lvl9pPr marL="3278443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872" y="2174904"/>
            <a:ext cx="4041714" cy="3950667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69E77-C438-4E46-B65E-37F99EF739F8}" type="slidenum">
              <a:rPr lang="en-US">
                <a:solidFill>
                  <a:srgbClr val="00277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2776"/>
              </a:solidFill>
            </a:endParaRPr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771981" y="6554108"/>
            <a:ext cx="4317318" cy="144247"/>
          </a:xfrm>
          <a:prstGeom prst="rect">
            <a:avLst/>
          </a:prstGeom>
        </p:spPr>
        <p:txBody>
          <a:bodyPr/>
          <a:lstStyle>
            <a:lvl1pPr marL="0" marR="0" indent="0" algn="l" defTabSz="819876" rtl="0" eaLnBrk="1" fontAlgn="base" latinLnBrk="0" hangingPunct="1">
              <a:lnSpc>
                <a:spcPts val="1077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2776"/>
                </a:solidFill>
              </a:rPr>
              <a:t>UNCLASSIFIED</a:t>
            </a:r>
            <a:endParaRPr lang="en-US" dirty="0">
              <a:solidFill>
                <a:srgbClr val="0027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33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FB7D8C-B78A-4942-AD30-510C76D7CD2A}" type="slidenum">
              <a:rPr lang="en-US">
                <a:solidFill>
                  <a:srgbClr val="00277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2776"/>
              </a:solidFill>
            </a:endParaRP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48000" y="6619875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6" name="Footer Placeholder 1"/>
          <p:cNvSpPr txBox="1">
            <a:spLocks/>
          </p:cNvSpPr>
          <p:nvPr userDrawn="1"/>
        </p:nvSpPr>
        <p:spPr>
          <a:xfrm>
            <a:off x="3048000" y="1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9595791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D0A3B-52ED-454B-B9FF-CED720774DCA}" type="slidenum">
              <a:rPr lang="en-US">
                <a:solidFill>
                  <a:srgbClr val="00277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2776"/>
              </a:solidFill>
            </a:endParaRP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48000" y="6619875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5" name="Footer Placeholder 1"/>
          <p:cNvSpPr txBox="1">
            <a:spLocks/>
          </p:cNvSpPr>
          <p:nvPr userDrawn="1"/>
        </p:nvSpPr>
        <p:spPr>
          <a:xfrm>
            <a:off x="3048000" y="1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2111615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23" y="273094"/>
            <a:ext cx="3008559" cy="116237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647" y="273090"/>
            <a:ext cx="5110943" cy="5852477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423" y="1435461"/>
            <a:ext cx="3008559" cy="4690104"/>
          </a:xfrm>
        </p:spPr>
        <p:txBody>
          <a:bodyPr/>
          <a:lstStyle>
            <a:lvl1pPr marL="0" indent="0">
              <a:buNone/>
              <a:defRPr sz="1300"/>
            </a:lvl1pPr>
            <a:lvl2pPr marL="409805" indent="0">
              <a:buNone/>
              <a:defRPr sz="1100"/>
            </a:lvl2pPr>
            <a:lvl3pPr marL="819614" indent="0">
              <a:buNone/>
              <a:defRPr sz="900"/>
            </a:lvl3pPr>
            <a:lvl4pPr marL="1229417" indent="0">
              <a:buNone/>
              <a:defRPr sz="800"/>
            </a:lvl4pPr>
            <a:lvl5pPr marL="1639221" indent="0">
              <a:buNone/>
              <a:defRPr sz="800"/>
            </a:lvl5pPr>
            <a:lvl6pPr marL="2049027" indent="0">
              <a:buNone/>
              <a:defRPr sz="800"/>
            </a:lvl6pPr>
            <a:lvl7pPr marL="2458834" indent="0">
              <a:buNone/>
              <a:defRPr sz="800"/>
            </a:lvl7pPr>
            <a:lvl8pPr marL="2868638" indent="0">
              <a:buNone/>
              <a:defRPr sz="800"/>
            </a:lvl8pPr>
            <a:lvl9pPr marL="3278443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6424A-CF4D-4BB5-98FF-34C6F70FD7CF}" type="slidenum">
              <a:rPr lang="en-US">
                <a:solidFill>
                  <a:srgbClr val="00277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2776"/>
              </a:solidFill>
            </a:endParaRP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48000" y="6619875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8" name="Footer Placeholder 1"/>
          <p:cNvSpPr txBox="1">
            <a:spLocks/>
          </p:cNvSpPr>
          <p:nvPr userDrawn="1"/>
        </p:nvSpPr>
        <p:spPr>
          <a:xfrm>
            <a:off x="3048000" y="1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444235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48000" y="6619875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7" name="Footer Placeholder 1"/>
          <p:cNvSpPr txBox="1">
            <a:spLocks/>
          </p:cNvSpPr>
          <p:nvPr userDrawn="1"/>
        </p:nvSpPr>
        <p:spPr>
          <a:xfrm>
            <a:off x="3048000" y="1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2415838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55" y="4800740"/>
            <a:ext cx="5486111" cy="56718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55" y="613401"/>
            <a:ext cx="5486111" cy="4114520"/>
          </a:xfrm>
        </p:spPr>
        <p:txBody>
          <a:bodyPr/>
          <a:lstStyle>
            <a:lvl1pPr marL="0" indent="0">
              <a:buNone/>
              <a:defRPr sz="2900"/>
            </a:lvl1pPr>
            <a:lvl2pPr marL="409805" indent="0">
              <a:buNone/>
              <a:defRPr sz="2500"/>
            </a:lvl2pPr>
            <a:lvl3pPr marL="819614" indent="0">
              <a:buNone/>
              <a:defRPr sz="2200"/>
            </a:lvl3pPr>
            <a:lvl4pPr marL="1229417" indent="0">
              <a:buNone/>
              <a:defRPr sz="1800"/>
            </a:lvl4pPr>
            <a:lvl5pPr marL="1639221" indent="0">
              <a:buNone/>
              <a:defRPr sz="1800"/>
            </a:lvl5pPr>
            <a:lvl6pPr marL="2049027" indent="0">
              <a:buNone/>
              <a:defRPr sz="1800"/>
            </a:lvl6pPr>
            <a:lvl7pPr marL="2458834" indent="0">
              <a:buNone/>
              <a:defRPr sz="1800"/>
            </a:lvl7pPr>
            <a:lvl8pPr marL="2868638" indent="0">
              <a:buNone/>
              <a:defRPr sz="1800"/>
            </a:lvl8pPr>
            <a:lvl9pPr marL="3278443" indent="0">
              <a:buNone/>
              <a:defRPr sz="18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55" y="5367922"/>
            <a:ext cx="5486111" cy="803858"/>
          </a:xfrm>
        </p:spPr>
        <p:txBody>
          <a:bodyPr/>
          <a:lstStyle>
            <a:lvl1pPr marL="0" indent="0">
              <a:buNone/>
              <a:defRPr sz="1300"/>
            </a:lvl1pPr>
            <a:lvl2pPr marL="409805" indent="0">
              <a:buNone/>
              <a:defRPr sz="1100"/>
            </a:lvl2pPr>
            <a:lvl3pPr marL="819614" indent="0">
              <a:buNone/>
              <a:defRPr sz="900"/>
            </a:lvl3pPr>
            <a:lvl4pPr marL="1229417" indent="0">
              <a:buNone/>
              <a:defRPr sz="800"/>
            </a:lvl4pPr>
            <a:lvl5pPr marL="1639221" indent="0">
              <a:buNone/>
              <a:defRPr sz="800"/>
            </a:lvl5pPr>
            <a:lvl6pPr marL="2049027" indent="0">
              <a:buNone/>
              <a:defRPr sz="800"/>
            </a:lvl6pPr>
            <a:lvl7pPr marL="2458834" indent="0">
              <a:buNone/>
              <a:defRPr sz="800"/>
            </a:lvl7pPr>
            <a:lvl8pPr marL="2868638" indent="0">
              <a:buNone/>
              <a:defRPr sz="800"/>
            </a:lvl8pPr>
            <a:lvl9pPr marL="3278443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7AF7E6-85BF-470E-882D-F2EC6620F087}" type="slidenum">
              <a:rPr lang="en-US">
                <a:solidFill>
                  <a:srgbClr val="00277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2776"/>
              </a:solidFill>
            </a:endParaRP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48000" y="6619875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8" name="Footer Placeholder 1"/>
          <p:cNvSpPr txBox="1">
            <a:spLocks/>
          </p:cNvSpPr>
          <p:nvPr userDrawn="1"/>
        </p:nvSpPr>
        <p:spPr>
          <a:xfrm>
            <a:off x="3048000" y="1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30963060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65A8A-2332-4828-8DEB-E80AFD09B8C8}" type="slidenum">
              <a:rPr lang="en-US">
                <a:solidFill>
                  <a:srgbClr val="00277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2776"/>
              </a:solidFill>
            </a:endParaRP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48000" y="6619875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7" name="Footer Placeholder 1"/>
          <p:cNvSpPr txBox="1">
            <a:spLocks/>
          </p:cNvSpPr>
          <p:nvPr userDrawn="1"/>
        </p:nvSpPr>
        <p:spPr>
          <a:xfrm>
            <a:off x="3048000" y="1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25166814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5609" y="350118"/>
            <a:ext cx="2105269" cy="601773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5471" y="350118"/>
            <a:ext cx="6181615" cy="601773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A5564-D6ED-49CB-8C82-537B34E065EC}" type="slidenum">
              <a:rPr lang="en-US">
                <a:solidFill>
                  <a:srgbClr val="00277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2776"/>
              </a:solidFill>
            </a:endParaRPr>
          </a:p>
        </p:txBody>
      </p:sp>
      <p:sp>
        <p:nvSpPr>
          <p:cNvPr id="5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771981" y="6554108"/>
            <a:ext cx="4317318" cy="1442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2776"/>
                </a:solidFill>
              </a:rPr>
              <a:t>UNCLASSIFIED</a:t>
            </a:r>
            <a:endParaRPr lang="en-US" dirty="0">
              <a:solidFill>
                <a:srgbClr val="0027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797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DEL_PRI_RGB"/>
          <p:cNvPicPr>
            <a:picLocks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87151" y="253483"/>
            <a:ext cx="2132686" cy="470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0835" name="Title Placeholder 1"/>
          <p:cNvSpPr>
            <a:spLocks noGrp="1"/>
          </p:cNvSpPr>
          <p:nvPr>
            <p:ph type="ctrTitle"/>
          </p:nvPr>
        </p:nvSpPr>
        <p:spPr>
          <a:xfrm>
            <a:off x="1142826" y="2886333"/>
            <a:ext cx="3996983" cy="1177777"/>
          </a:xfrm>
        </p:spPr>
        <p:txBody>
          <a:bodyPr/>
          <a:lstStyle>
            <a:lvl1pPr>
              <a:lnSpc>
                <a:spcPts val="3230"/>
              </a:lnSpc>
              <a:defRPr sz="3500" b="0" smtClean="0">
                <a:latin typeface="Times New Roman" pitchFamily="18" charset="0"/>
              </a:defRPr>
            </a:lvl1pPr>
          </a:lstStyle>
          <a:p>
            <a:r>
              <a:rPr lang="en-US" smtClean="0"/>
              <a:t>Click to edit </a:t>
            </a:r>
            <a:br>
              <a:rPr lang="en-US" smtClean="0"/>
            </a:br>
            <a:r>
              <a:rPr lang="en-US" smtClean="0"/>
              <a:t>Master title style</a:t>
            </a:r>
          </a:p>
        </p:txBody>
      </p:sp>
      <p:sp>
        <p:nvSpPr>
          <p:cNvPr id="120836" name="Text Placeholder 2"/>
          <p:cNvSpPr>
            <a:spLocks noGrp="1"/>
          </p:cNvSpPr>
          <p:nvPr>
            <p:ph type="subTitle" idx="1"/>
          </p:nvPr>
        </p:nvSpPr>
        <p:spPr>
          <a:xfrm>
            <a:off x="406913" y="6028941"/>
            <a:ext cx="4740104" cy="303897"/>
          </a:xfrm>
        </p:spPr>
        <p:txBody>
          <a:bodyPr/>
          <a:lstStyle>
            <a:lvl1pPr marL="0" indent="0">
              <a:lnSpc>
                <a:spcPts val="1994"/>
              </a:lnSpc>
              <a:defRPr sz="1600" b="1" smtClean="0"/>
            </a:lvl1pPr>
          </a:lstStyle>
          <a:p>
            <a:r>
              <a:rPr smtClean="0"/>
              <a:t>Click to edit Master subtitle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415573" y="6552702"/>
            <a:ext cx="282819" cy="144246"/>
          </a:xfrm>
        </p:spPr>
        <p:txBody>
          <a:bodyPr/>
          <a:lstStyle>
            <a:lvl1pPr>
              <a:lnSpc>
                <a:spcPts val="1200"/>
              </a:lnSpc>
              <a:defRPr/>
            </a:lvl1pPr>
          </a:lstStyle>
          <a:p>
            <a:pPr>
              <a:defRPr/>
            </a:pPr>
            <a:fld id="{97F5DEDC-F42C-4F25-ABF4-2F13F164CCC9}" type="slidenum">
              <a:rPr lang="en-US">
                <a:solidFill>
                  <a:srgbClr val="00277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2776"/>
              </a:solidFill>
            </a:endParaRP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770538" y="6552704"/>
            <a:ext cx="4317318" cy="123240"/>
          </a:xfrm>
          <a:prstGeom prst="rect">
            <a:avLst/>
          </a:prstGeom>
        </p:spPr>
        <p:txBody>
          <a:bodyPr/>
          <a:lstStyle>
            <a:lvl1pPr>
              <a:lnSpc>
                <a:spcPts val="1200"/>
              </a:lnSpc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2776"/>
                </a:solidFill>
              </a:rPr>
              <a:t>UNCLASSIFIED</a:t>
            </a:r>
            <a:endParaRPr lang="en-US" dirty="0">
              <a:solidFill>
                <a:srgbClr val="0027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658482"/>
      </p:ext>
    </p:extLst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itle Placeholder 1"/>
          <p:cNvSpPr>
            <a:spLocks noGrp="1"/>
          </p:cNvSpPr>
          <p:nvPr>
            <p:ph type="ctrTitle"/>
          </p:nvPr>
        </p:nvSpPr>
        <p:spPr>
          <a:xfrm>
            <a:off x="1142821" y="2670657"/>
            <a:ext cx="6112353" cy="1128762"/>
          </a:xfrm>
        </p:spPr>
        <p:txBody>
          <a:bodyPr/>
          <a:lstStyle>
            <a:lvl1pPr>
              <a:lnSpc>
                <a:spcPts val="4665"/>
              </a:lnSpc>
              <a:defRPr sz="5000" b="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415573" y="6533096"/>
            <a:ext cx="282819" cy="158250"/>
          </a:xfrm>
        </p:spPr>
        <p:txBody>
          <a:bodyPr/>
          <a:lstStyle>
            <a:lvl1pPr>
              <a:lnSpc>
                <a:spcPts val="1200"/>
              </a:lnSpc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CC4D00C-79A6-4B8C-9A48-3B30FF0FF51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770538" y="6533096"/>
            <a:ext cx="4317318" cy="158250"/>
          </a:xfrm>
        </p:spPr>
        <p:txBody>
          <a:bodyPr/>
          <a:lstStyle>
            <a:lvl1pPr marL="0" marR="0" indent="0" algn="l" defTabSz="820007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UNCLASSIFIED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279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7D36C-C921-4053-B281-2055CCD561CC}" type="slidenum">
              <a:rPr lang="en-US">
                <a:solidFill>
                  <a:srgbClr val="00277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2776"/>
              </a:solidFill>
            </a:endParaRP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48000" y="6619875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7" name="Footer Placeholder 1"/>
          <p:cNvSpPr txBox="1">
            <a:spLocks/>
          </p:cNvSpPr>
          <p:nvPr userDrawn="1"/>
        </p:nvSpPr>
        <p:spPr>
          <a:xfrm>
            <a:off x="3048000" y="1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31173113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921" y="4407216"/>
            <a:ext cx="7771750" cy="1361237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921" y="2907333"/>
            <a:ext cx="7771750" cy="1499881"/>
          </a:xfrm>
        </p:spPr>
        <p:txBody>
          <a:bodyPr anchor="b"/>
          <a:lstStyle>
            <a:lvl1pPr marL="0" indent="0">
              <a:buNone/>
              <a:defRPr sz="1800"/>
            </a:lvl1pPr>
            <a:lvl2pPr marL="409871" indent="0">
              <a:buNone/>
              <a:defRPr sz="1600"/>
            </a:lvl2pPr>
            <a:lvl3pPr marL="819745" indent="0">
              <a:buNone/>
              <a:defRPr sz="1400"/>
            </a:lvl3pPr>
            <a:lvl4pPr marL="1229614" indent="0">
              <a:buNone/>
              <a:defRPr sz="1300"/>
            </a:lvl4pPr>
            <a:lvl5pPr marL="1639484" indent="0">
              <a:buNone/>
              <a:defRPr sz="1300"/>
            </a:lvl5pPr>
            <a:lvl6pPr marL="2049356" indent="0">
              <a:buNone/>
              <a:defRPr sz="1300"/>
            </a:lvl6pPr>
            <a:lvl7pPr marL="2459228" indent="0">
              <a:buNone/>
              <a:defRPr sz="1300"/>
            </a:lvl7pPr>
            <a:lvl8pPr marL="2869098" indent="0">
              <a:buNone/>
              <a:defRPr sz="1300"/>
            </a:lvl8pPr>
            <a:lvl9pPr marL="327896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159C7-D234-4E10-BFEB-8880BCCF6B7B}" type="slidenum">
              <a:rPr lang="en-US">
                <a:solidFill>
                  <a:srgbClr val="00277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2776"/>
              </a:solidFill>
            </a:endParaRP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48000" y="6619875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7" name="Footer Placeholder 1"/>
          <p:cNvSpPr txBox="1">
            <a:spLocks/>
          </p:cNvSpPr>
          <p:nvPr userDrawn="1"/>
        </p:nvSpPr>
        <p:spPr>
          <a:xfrm>
            <a:off x="3048000" y="1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0207624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5476" y="1148369"/>
            <a:ext cx="4141278" cy="5219474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5277" y="1148369"/>
            <a:ext cx="4142721" cy="5219474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0C7A7-8400-4270-8AA9-4FA9BD81BBD1}" type="slidenum">
              <a:rPr lang="en-US">
                <a:solidFill>
                  <a:srgbClr val="00277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2776"/>
              </a:solidFill>
            </a:endParaRP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48000" y="6619875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8" name="Footer Placeholder 1"/>
          <p:cNvSpPr txBox="1">
            <a:spLocks/>
          </p:cNvSpPr>
          <p:nvPr userDrawn="1"/>
        </p:nvSpPr>
        <p:spPr>
          <a:xfrm>
            <a:off x="3048000" y="1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22071327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17" y="274493"/>
            <a:ext cx="8229166" cy="114276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22" y="1534892"/>
            <a:ext cx="4040271" cy="64000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09871" indent="0">
              <a:buNone/>
              <a:defRPr sz="1800" b="1"/>
            </a:lvl2pPr>
            <a:lvl3pPr marL="819745" indent="0">
              <a:buNone/>
              <a:defRPr sz="1600" b="1"/>
            </a:lvl3pPr>
            <a:lvl4pPr marL="1229614" indent="0">
              <a:buNone/>
              <a:defRPr sz="1400" b="1"/>
            </a:lvl4pPr>
            <a:lvl5pPr marL="1639484" indent="0">
              <a:buNone/>
              <a:defRPr sz="1400" b="1"/>
            </a:lvl5pPr>
            <a:lvl6pPr marL="2049356" indent="0">
              <a:buNone/>
              <a:defRPr sz="1400" b="1"/>
            </a:lvl6pPr>
            <a:lvl7pPr marL="2459228" indent="0">
              <a:buNone/>
              <a:defRPr sz="1400" b="1"/>
            </a:lvl7pPr>
            <a:lvl8pPr marL="2869098" indent="0">
              <a:buNone/>
              <a:defRPr sz="1400" b="1"/>
            </a:lvl8pPr>
            <a:lvl9pPr marL="327896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22" y="2174903"/>
            <a:ext cx="4040271" cy="3950667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872" y="1534892"/>
            <a:ext cx="4041714" cy="64000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09871" indent="0">
              <a:buNone/>
              <a:defRPr sz="1800" b="1"/>
            </a:lvl2pPr>
            <a:lvl3pPr marL="819745" indent="0">
              <a:buNone/>
              <a:defRPr sz="1600" b="1"/>
            </a:lvl3pPr>
            <a:lvl4pPr marL="1229614" indent="0">
              <a:buNone/>
              <a:defRPr sz="1400" b="1"/>
            </a:lvl4pPr>
            <a:lvl5pPr marL="1639484" indent="0">
              <a:buNone/>
              <a:defRPr sz="1400" b="1"/>
            </a:lvl5pPr>
            <a:lvl6pPr marL="2049356" indent="0">
              <a:buNone/>
              <a:defRPr sz="1400" b="1"/>
            </a:lvl6pPr>
            <a:lvl7pPr marL="2459228" indent="0">
              <a:buNone/>
              <a:defRPr sz="1400" b="1"/>
            </a:lvl7pPr>
            <a:lvl8pPr marL="2869098" indent="0">
              <a:buNone/>
              <a:defRPr sz="1400" b="1"/>
            </a:lvl8pPr>
            <a:lvl9pPr marL="327896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872" y="2174903"/>
            <a:ext cx="4041714" cy="3950667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69E77-C438-4E46-B65E-37F99EF739F8}" type="slidenum">
              <a:rPr lang="en-US">
                <a:solidFill>
                  <a:srgbClr val="00277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2776"/>
              </a:solidFill>
            </a:endParaRP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48000" y="6619875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10" name="Footer Placeholder 1"/>
          <p:cNvSpPr txBox="1">
            <a:spLocks/>
          </p:cNvSpPr>
          <p:nvPr userDrawn="1"/>
        </p:nvSpPr>
        <p:spPr>
          <a:xfrm>
            <a:off x="3048000" y="1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27021364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FB7D8C-B78A-4942-AD30-510C76D7CD2A}" type="slidenum">
              <a:rPr lang="en-US">
                <a:solidFill>
                  <a:srgbClr val="00277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2776"/>
              </a:solidFill>
            </a:endParaRPr>
          </a:p>
        </p:txBody>
      </p:sp>
      <p:sp>
        <p:nvSpPr>
          <p:cNvPr id="5" name="Footer Placeholder 1"/>
          <p:cNvSpPr txBox="1">
            <a:spLocks/>
          </p:cNvSpPr>
          <p:nvPr userDrawn="1"/>
        </p:nvSpPr>
        <p:spPr>
          <a:xfrm>
            <a:off x="3048000" y="6619875"/>
            <a:ext cx="2895600" cy="2381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ctr" defTabSz="910682" rtl="0" eaLnBrk="1" latinLnBrk="0" hangingPunct="1">
              <a:lnSpc>
                <a:spcPts val="1077"/>
              </a:lnSpc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For Official Use Only (FOUO)</a:t>
            </a:r>
            <a:endParaRPr lang="en-US" dirty="0"/>
          </a:p>
        </p:txBody>
      </p:sp>
      <p:sp>
        <p:nvSpPr>
          <p:cNvPr id="6" name="Footer Placeholder 1"/>
          <p:cNvSpPr txBox="1">
            <a:spLocks/>
          </p:cNvSpPr>
          <p:nvPr userDrawn="1"/>
        </p:nvSpPr>
        <p:spPr>
          <a:xfrm>
            <a:off x="3048000" y="1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780103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3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534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068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660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13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7670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320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873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427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3D27-1C10-4580-B51E-AC98870331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48000" y="6619875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8" name="Footer Placeholder 1"/>
          <p:cNvSpPr txBox="1">
            <a:spLocks/>
          </p:cNvSpPr>
          <p:nvPr userDrawn="1"/>
        </p:nvSpPr>
        <p:spPr>
          <a:xfrm>
            <a:off x="3048000" y="1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5871184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D0A3B-52ED-454B-B9FF-CED720774DCA}" type="slidenum">
              <a:rPr lang="en-US">
                <a:solidFill>
                  <a:srgbClr val="00277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2776"/>
              </a:solidFill>
            </a:endParaRPr>
          </a:p>
        </p:txBody>
      </p:sp>
      <p:sp>
        <p:nvSpPr>
          <p:cNvPr id="3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820007" rtl="0" eaLnBrk="1" fontAlgn="base" latinLnBrk="0" hangingPunct="1">
              <a:lnSpc>
                <a:spcPts val="1077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2776"/>
                </a:solidFill>
              </a:rPr>
              <a:t>UNCLASSIFIED</a:t>
            </a:r>
            <a:endParaRPr lang="en-US" dirty="0">
              <a:solidFill>
                <a:srgbClr val="0027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308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22" y="273093"/>
            <a:ext cx="3008559" cy="116237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646" y="273090"/>
            <a:ext cx="5110943" cy="5852477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422" y="1435461"/>
            <a:ext cx="3008559" cy="4690104"/>
          </a:xfrm>
        </p:spPr>
        <p:txBody>
          <a:bodyPr/>
          <a:lstStyle>
            <a:lvl1pPr marL="0" indent="0">
              <a:buNone/>
              <a:defRPr sz="1300"/>
            </a:lvl1pPr>
            <a:lvl2pPr marL="409871" indent="0">
              <a:buNone/>
              <a:defRPr sz="1100"/>
            </a:lvl2pPr>
            <a:lvl3pPr marL="819745" indent="0">
              <a:buNone/>
              <a:defRPr sz="900"/>
            </a:lvl3pPr>
            <a:lvl4pPr marL="1229614" indent="0">
              <a:buNone/>
              <a:defRPr sz="800"/>
            </a:lvl4pPr>
            <a:lvl5pPr marL="1639484" indent="0">
              <a:buNone/>
              <a:defRPr sz="800"/>
            </a:lvl5pPr>
            <a:lvl6pPr marL="2049356" indent="0">
              <a:buNone/>
              <a:defRPr sz="800"/>
            </a:lvl6pPr>
            <a:lvl7pPr marL="2459228" indent="0">
              <a:buNone/>
              <a:defRPr sz="800"/>
            </a:lvl7pPr>
            <a:lvl8pPr marL="2869098" indent="0">
              <a:buNone/>
              <a:defRPr sz="800"/>
            </a:lvl8pPr>
            <a:lvl9pPr marL="327896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6424A-CF4D-4BB5-98FF-34C6F70FD7CF}" type="slidenum">
              <a:rPr lang="en-US">
                <a:solidFill>
                  <a:srgbClr val="00277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2776"/>
              </a:solidFill>
            </a:endParaRP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48000" y="6619875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8" name="Footer Placeholder 1"/>
          <p:cNvSpPr txBox="1">
            <a:spLocks/>
          </p:cNvSpPr>
          <p:nvPr userDrawn="1"/>
        </p:nvSpPr>
        <p:spPr>
          <a:xfrm>
            <a:off x="3048000" y="1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20920128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54" y="4800740"/>
            <a:ext cx="5486111" cy="56718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54" y="613401"/>
            <a:ext cx="5486111" cy="4114520"/>
          </a:xfrm>
        </p:spPr>
        <p:txBody>
          <a:bodyPr/>
          <a:lstStyle>
            <a:lvl1pPr marL="0" indent="0">
              <a:buNone/>
              <a:defRPr sz="2900"/>
            </a:lvl1pPr>
            <a:lvl2pPr marL="409871" indent="0">
              <a:buNone/>
              <a:defRPr sz="2500"/>
            </a:lvl2pPr>
            <a:lvl3pPr marL="819745" indent="0">
              <a:buNone/>
              <a:defRPr sz="2200"/>
            </a:lvl3pPr>
            <a:lvl4pPr marL="1229614" indent="0">
              <a:buNone/>
              <a:defRPr sz="1800"/>
            </a:lvl4pPr>
            <a:lvl5pPr marL="1639484" indent="0">
              <a:buNone/>
              <a:defRPr sz="1800"/>
            </a:lvl5pPr>
            <a:lvl6pPr marL="2049356" indent="0">
              <a:buNone/>
              <a:defRPr sz="1800"/>
            </a:lvl6pPr>
            <a:lvl7pPr marL="2459228" indent="0">
              <a:buNone/>
              <a:defRPr sz="1800"/>
            </a:lvl7pPr>
            <a:lvl8pPr marL="2869098" indent="0">
              <a:buNone/>
              <a:defRPr sz="1800"/>
            </a:lvl8pPr>
            <a:lvl9pPr marL="3278969" indent="0">
              <a:buNone/>
              <a:defRPr sz="18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54" y="5367922"/>
            <a:ext cx="5486111" cy="803858"/>
          </a:xfrm>
        </p:spPr>
        <p:txBody>
          <a:bodyPr/>
          <a:lstStyle>
            <a:lvl1pPr marL="0" indent="0">
              <a:buNone/>
              <a:defRPr sz="1300"/>
            </a:lvl1pPr>
            <a:lvl2pPr marL="409871" indent="0">
              <a:buNone/>
              <a:defRPr sz="1100"/>
            </a:lvl2pPr>
            <a:lvl3pPr marL="819745" indent="0">
              <a:buNone/>
              <a:defRPr sz="900"/>
            </a:lvl3pPr>
            <a:lvl4pPr marL="1229614" indent="0">
              <a:buNone/>
              <a:defRPr sz="800"/>
            </a:lvl4pPr>
            <a:lvl5pPr marL="1639484" indent="0">
              <a:buNone/>
              <a:defRPr sz="800"/>
            </a:lvl5pPr>
            <a:lvl6pPr marL="2049356" indent="0">
              <a:buNone/>
              <a:defRPr sz="800"/>
            </a:lvl6pPr>
            <a:lvl7pPr marL="2459228" indent="0">
              <a:buNone/>
              <a:defRPr sz="800"/>
            </a:lvl7pPr>
            <a:lvl8pPr marL="2869098" indent="0">
              <a:buNone/>
              <a:defRPr sz="800"/>
            </a:lvl8pPr>
            <a:lvl9pPr marL="327896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7AF7E6-85BF-470E-882D-F2EC6620F087}" type="slidenum">
              <a:rPr lang="en-US">
                <a:solidFill>
                  <a:srgbClr val="00277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2776"/>
              </a:solidFill>
            </a:endParaRP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48000" y="6619875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8" name="Footer Placeholder 1"/>
          <p:cNvSpPr txBox="1">
            <a:spLocks/>
          </p:cNvSpPr>
          <p:nvPr userDrawn="1"/>
        </p:nvSpPr>
        <p:spPr>
          <a:xfrm>
            <a:off x="3048000" y="1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7892405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65A8A-2332-4828-8DEB-E80AFD09B8C8}" type="slidenum">
              <a:rPr lang="en-US">
                <a:solidFill>
                  <a:srgbClr val="00277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2776"/>
              </a:solidFill>
            </a:endParaRPr>
          </a:p>
        </p:txBody>
      </p:sp>
      <p:sp>
        <p:nvSpPr>
          <p:cNvPr id="5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820007" rtl="0" eaLnBrk="1" fontAlgn="base" latinLnBrk="0" hangingPunct="1">
              <a:lnSpc>
                <a:spcPts val="1077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2776"/>
                </a:solidFill>
              </a:rPr>
              <a:t>UNCLASSIFIED</a:t>
            </a:r>
            <a:endParaRPr lang="en-US" dirty="0">
              <a:solidFill>
                <a:srgbClr val="0027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9444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5609" y="350117"/>
            <a:ext cx="2105269" cy="601773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5471" y="350117"/>
            <a:ext cx="6181615" cy="601773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A5564-D6ED-49CB-8C82-537B34E065EC}" type="slidenum">
              <a:rPr lang="en-US">
                <a:solidFill>
                  <a:srgbClr val="00277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2776"/>
              </a:solidFill>
            </a:endParaRPr>
          </a:p>
        </p:txBody>
      </p:sp>
      <p:sp>
        <p:nvSpPr>
          <p:cNvPr id="5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2776"/>
                </a:solidFill>
              </a:rPr>
              <a:t>UNCLASSIFIED</a:t>
            </a:r>
            <a:endParaRPr lang="en-US" dirty="0">
              <a:solidFill>
                <a:srgbClr val="0027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9778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DEL_PRI_RGB"/>
          <p:cNvPicPr>
            <a:picLocks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87151" y="253483"/>
            <a:ext cx="2132686" cy="470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0835" name="Title Placeholder 1"/>
          <p:cNvSpPr>
            <a:spLocks noGrp="1"/>
          </p:cNvSpPr>
          <p:nvPr>
            <p:ph type="ctrTitle"/>
          </p:nvPr>
        </p:nvSpPr>
        <p:spPr>
          <a:xfrm>
            <a:off x="1142825" y="2886332"/>
            <a:ext cx="3996983" cy="1177777"/>
          </a:xfrm>
        </p:spPr>
        <p:txBody>
          <a:bodyPr/>
          <a:lstStyle>
            <a:lvl1pPr>
              <a:lnSpc>
                <a:spcPts val="3230"/>
              </a:lnSpc>
              <a:defRPr sz="3500" b="0" smtClean="0">
                <a:latin typeface="Times New Roman" pitchFamily="18" charset="0"/>
              </a:defRPr>
            </a:lvl1pPr>
          </a:lstStyle>
          <a:p>
            <a:r>
              <a:rPr lang="en-US" smtClean="0"/>
              <a:t>Click to edit </a:t>
            </a:r>
            <a:br>
              <a:rPr lang="en-US" smtClean="0"/>
            </a:br>
            <a:r>
              <a:rPr lang="en-US" smtClean="0"/>
              <a:t>Master title style</a:t>
            </a:r>
          </a:p>
        </p:txBody>
      </p:sp>
      <p:sp>
        <p:nvSpPr>
          <p:cNvPr id="120836" name="Text Placeholder 2"/>
          <p:cNvSpPr>
            <a:spLocks noGrp="1"/>
          </p:cNvSpPr>
          <p:nvPr>
            <p:ph type="subTitle" idx="1"/>
          </p:nvPr>
        </p:nvSpPr>
        <p:spPr>
          <a:xfrm>
            <a:off x="406913" y="6028940"/>
            <a:ext cx="4740104" cy="303897"/>
          </a:xfrm>
        </p:spPr>
        <p:txBody>
          <a:bodyPr/>
          <a:lstStyle>
            <a:lvl1pPr marL="0" indent="0">
              <a:lnSpc>
                <a:spcPts val="1994"/>
              </a:lnSpc>
              <a:defRPr sz="1600" b="1" smtClean="0"/>
            </a:lvl1pPr>
          </a:lstStyle>
          <a:p>
            <a:r>
              <a:rPr smtClean="0"/>
              <a:t>Click to edit Master subtitle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415573" y="6552702"/>
            <a:ext cx="282819" cy="144246"/>
          </a:xfrm>
        </p:spPr>
        <p:txBody>
          <a:bodyPr/>
          <a:lstStyle>
            <a:lvl1pPr>
              <a:lnSpc>
                <a:spcPts val="1200"/>
              </a:lnSpc>
              <a:defRPr/>
            </a:lvl1pPr>
          </a:lstStyle>
          <a:p>
            <a:pPr>
              <a:defRPr/>
            </a:pPr>
            <a:fld id="{97F5DEDC-F42C-4F25-ABF4-2F13F164CCC9}" type="slidenum">
              <a:rPr lang="en-US">
                <a:solidFill>
                  <a:srgbClr val="00277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2776"/>
              </a:solidFill>
            </a:endParaRP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770538" y="6552704"/>
            <a:ext cx="4317318" cy="123240"/>
          </a:xfrm>
        </p:spPr>
        <p:txBody>
          <a:bodyPr/>
          <a:lstStyle>
            <a:lvl1pPr>
              <a:lnSpc>
                <a:spcPts val="1200"/>
              </a:lnSpc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2776"/>
                </a:solidFill>
              </a:rPr>
              <a:t>UNCLASSIFIED</a:t>
            </a:r>
            <a:endParaRPr lang="en-US" dirty="0">
              <a:solidFill>
                <a:srgbClr val="0027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886566"/>
      </p:ext>
    </p:extLst>
  </p:cSld>
  <p:clrMapOvr>
    <a:masterClrMapping/>
  </p:clrMapOvr>
  <p:transition xmlns:p14="http://schemas.microsoft.com/office/powerpoint/2010/main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itle Placeholder 1"/>
          <p:cNvSpPr>
            <a:spLocks noGrp="1"/>
          </p:cNvSpPr>
          <p:nvPr>
            <p:ph type="ctrTitle"/>
          </p:nvPr>
        </p:nvSpPr>
        <p:spPr>
          <a:xfrm>
            <a:off x="1142821" y="2670657"/>
            <a:ext cx="6112353" cy="1128762"/>
          </a:xfrm>
        </p:spPr>
        <p:txBody>
          <a:bodyPr/>
          <a:lstStyle>
            <a:lvl1pPr>
              <a:lnSpc>
                <a:spcPts val="4665"/>
              </a:lnSpc>
              <a:defRPr sz="5000" b="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415573" y="6533096"/>
            <a:ext cx="282819" cy="158250"/>
          </a:xfrm>
        </p:spPr>
        <p:txBody>
          <a:bodyPr/>
          <a:lstStyle>
            <a:lvl1pPr>
              <a:lnSpc>
                <a:spcPts val="1200"/>
              </a:lnSpc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CC4D00C-79A6-4B8C-9A48-3B30FF0FF51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48000" y="6619875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7" name="Footer Placeholder 1"/>
          <p:cNvSpPr txBox="1">
            <a:spLocks/>
          </p:cNvSpPr>
          <p:nvPr userDrawn="1"/>
        </p:nvSpPr>
        <p:spPr>
          <a:xfrm>
            <a:off x="3048000" y="1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2966831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7D36C-C921-4053-B281-2055CCD561CC}" type="slidenum">
              <a:rPr lang="en-US">
                <a:solidFill>
                  <a:srgbClr val="00277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2776"/>
              </a:solidFill>
            </a:endParaRP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48000" y="6619875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7" name="Footer Placeholder 1"/>
          <p:cNvSpPr txBox="1">
            <a:spLocks/>
          </p:cNvSpPr>
          <p:nvPr userDrawn="1"/>
        </p:nvSpPr>
        <p:spPr>
          <a:xfrm>
            <a:off x="3048000" y="1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679871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921" y="4407216"/>
            <a:ext cx="7771750" cy="1361237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921" y="2907333"/>
            <a:ext cx="7771750" cy="1499881"/>
          </a:xfrm>
        </p:spPr>
        <p:txBody>
          <a:bodyPr anchor="b"/>
          <a:lstStyle>
            <a:lvl1pPr marL="0" indent="0">
              <a:buNone/>
              <a:defRPr sz="1800"/>
            </a:lvl1pPr>
            <a:lvl2pPr marL="410068" indent="0">
              <a:buNone/>
              <a:defRPr sz="1600"/>
            </a:lvl2pPr>
            <a:lvl3pPr marL="820138" indent="0">
              <a:buNone/>
              <a:defRPr sz="1400"/>
            </a:lvl3pPr>
            <a:lvl4pPr marL="1230206" indent="0">
              <a:buNone/>
              <a:defRPr sz="1300"/>
            </a:lvl4pPr>
            <a:lvl5pPr marL="1640273" indent="0">
              <a:buNone/>
              <a:defRPr sz="1300"/>
            </a:lvl5pPr>
            <a:lvl6pPr marL="2050342" indent="0">
              <a:buNone/>
              <a:defRPr sz="1300"/>
            </a:lvl6pPr>
            <a:lvl7pPr marL="2460410" indent="0">
              <a:buNone/>
              <a:defRPr sz="1300"/>
            </a:lvl7pPr>
            <a:lvl8pPr marL="2870478" indent="0">
              <a:buNone/>
              <a:defRPr sz="1300"/>
            </a:lvl8pPr>
            <a:lvl9pPr marL="328054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159C7-D234-4E10-BFEB-8880BCCF6B7B}" type="slidenum">
              <a:rPr lang="en-US">
                <a:solidFill>
                  <a:srgbClr val="00277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2776"/>
              </a:solidFill>
            </a:endParaRP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48000" y="6619875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7" name="Footer Placeholder 1"/>
          <p:cNvSpPr txBox="1">
            <a:spLocks/>
          </p:cNvSpPr>
          <p:nvPr userDrawn="1"/>
        </p:nvSpPr>
        <p:spPr>
          <a:xfrm>
            <a:off x="3048000" y="1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4532517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5473" y="1148369"/>
            <a:ext cx="4141278" cy="5219474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5274" y="1148369"/>
            <a:ext cx="4142721" cy="5219474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0C7A7-8400-4270-8AA9-4FA9BD81BBD1}" type="slidenum">
              <a:rPr lang="en-US">
                <a:solidFill>
                  <a:srgbClr val="00277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2776"/>
              </a:solidFill>
            </a:endParaRP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771981" y="6554104"/>
            <a:ext cx="4317318" cy="1442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2776"/>
                </a:solidFill>
              </a:rPr>
              <a:t>UNCLASSIFIED</a:t>
            </a:r>
            <a:endParaRPr lang="en-US" dirty="0">
              <a:solidFill>
                <a:srgbClr val="0027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819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4" y="160023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3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3D27-1C10-4580-B51E-AC98870331E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inderbox8.bmp"/>
          <p:cNvPicPr>
            <a:picLocks noChangeAspect="1"/>
          </p:cNvPicPr>
          <p:nvPr userDrawn="1"/>
        </p:nvPicPr>
        <p:blipFill>
          <a:blip r:embed="rId2" cstate="print">
            <a:alphaModFix amt="10000"/>
          </a:blip>
          <a:stretch>
            <a:fillRect/>
          </a:stretch>
        </p:blipFill>
        <p:spPr>
          <a:xfrm>
            <a:off x="5943600" y="457200"/>
            <a:ext cx="2857500" cy="465713"/>
          </a:xfrm>
          <a:prstGeom prst="rect">
            <a:avLst/>
          </a:prstGeom>
        </p:spPr>
      </p:pic>
      <p:sp>
        <p:nvSpPr>
          <p:cNvPr id="9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48000" y="6619875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10" name="Footer Placeholder 1"/>
          <p:cNvSpPr txBox="1">
            <a:spLocks/>
          </p:cNvSpPr>
          <p:nvPr userDrawn="1"/>
        </p:nvSpPr>
        <p:spPr>
          <a:xfrm>
            <a:off x="3048000" y="1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25310751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17" y="274490"/>
            <a:ext cx="8229166" cy="114276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19" y="1534892"/>
            <a:ext cx="4040271" cy="64000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0068" indent="0">
              <a:buNone/>
              <a:defRPr sz="1800" b="1"/>
            </a:lvl2pPr>
            <a:lvl3pPr marL="820138" indent="0">
              <a:buNone/>
              <a:defRPr sz="1600" b="1"/>
            </a:lvl3pPr>
            <a:lvl4pPr marL="1230206" indent="0">
              <a:buNone/>
              <a:defRPr sz="1400" b="1"/>
            </a:lvl4pPr>
            <a:lvl5pPr marL="1640273" indent="0">
              <a:buNone/>
              <a:defRPr sz="1400" b="1"/>
            </a:lvl5pPr>
            <a:lvl6pPr marL="2050342" indent="0">
              <a:buNone/>
              <a:defRPr sz="1400" b="1"/>
            </a:lvl6pPr>
            <a:lvl7pPr marL="2460410" indent="0">
              <a:buNone/>
              <a:defRPr sz="1400" b="1"/>
            </a:lvl7pPr>
            <a:lvl8pPr marL="2870478" indent="0">
              <a:buNone/>
              <a:defRPr sz="1400" b="1"/>
            </a:lvl8pPr>
            <a:lvl9pPr marL="3280547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19" y="2174900"/>
            <a:ext cx="4040271" cy="3950667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872" y="1534892"/>
            <a:ext cx="4041714" cy="64000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0068" indent="0">
              <a:buNone/>
              <a:defRPr sz="1800" b="1"/>
            </a:lvl2pPr>
            <a:lvl3pPr marL="820138" indent="0">
              <a:buNone/>
              <a:defRPr sz="1600" b="1"/>
            </a:lvl3pPr>
            <a:lvl4pPr marL="1230206" indent="0">
              <a:buNone/>
              <a:defRPr sz="1400" b="1"/>
            </a:lvl4pPr>
            <a:lvl5pPr marL="1640273" indent="0">
              <a:buNone/>
              <a:defRPr sz="1400" b="1"/>
            </a:lvl5pPr>
            <a:lvl6pPr marL="2050342" indent="0">
              <a:buNone/>
              <a:defRPr sz="1400" b="1"/>
            </a:lvl6pPr>
            <a:lvl7pPr marL="2460410" indent="0">
              <a:buNone/>
              <a:defRPr sz="1400" b="1"/>
            </a:lvl7pPr>
            <a:lvl8pPr marL="2870478" indent="0">
              <a:buNone/>
              <a:defRPr sz="1400" b="1"/>
            </a:lvl8pPr>
            <a:lvl9pPr marL="3280547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872" y="2174900"/>
            <a:ext cx="4041714" cy="3950667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69E77-C438-4E46-B65E-37F99EF739F8}" type="slidenum">
              <a:rPr lang="en-US">
                <a:solidFill>
                  <a:srgbClr val="00277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2776"/>
              </a:solidFill>
            </a:endParaRPr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771981" y="6554104"/>
            <a:ext cx="4317318" cy="144247"/>
          </a:xfrm>
          <a:prstGeom prst="rect">
            <a:avLst/>
          </a:prstGeom>
        </p:spPr>
        <p:txBody>
          <a:bodyPr/>
          <a:lstStyle>
            <a:lvl1pPr marL="0" marR="0" indent="0" algn="l" defTabSz="820400" rtl="0" eaLnBrk="1" fontAlgn="base" latinLnBrk="0" hangingPunct="1">
              <a:lnSpc>
                <a:spcPts val="1077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2776"/>
                </a:solidFill>
              </a:rPr>
              <a:t>UNCLASSIFIED</a:t>
            </a:r>
            <a:endParaRPr lang="en-US" dirty="0">
              <a:solidFill>
                <a:srgbClr val="0027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0145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FB7D8C-B78A-4942-AD30-510C76D7CD2A}" type="slidenum">
              <a:rPr lang="en-US">
                <a:solidFill>
                  <a:srgbClr val="00277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2776"/>
              </a:solidFill>
            </a:endParaRPr>
          </a:p>
        </p:txBody>
      </p:sp>
      <p:sp>
        <p:nvSpPr>
          <p:cNvPr id="4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771981" y="6554104"/>
            <a:ext cx="4317318" cy="144247"/>
          </a:xfrm>
          <a:prstGeom prst="rect">
            <a:avLst/>
          </a:prstGeom>
        </p:spPr>
        <p:txBody>
          <a:bodyPr/>
          <a:lstStyle>
            <a:lvl1pPr marL="0" marR="0" indent="0" algn="l" defTabSz="820400" rtl="0" eaLnBrk="1" fontAlgn="base" latinLnBrk="0" hangingPunct="1">
              <a:lnSpc>
                <a:spcPts val="1077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2776"/>
                </a:solidFill>
              </a:rPr>
              <a:t>UNCLASSIFIED</a:t>
            </a:r>
            <a:endParaRPr lang="en-US" dirty="0">
              <a:solidFill>
                <a:srgbClr val="0027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847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D0A3B-52ED-454B-B9FF-CED720774DCA}" type="slidenum">
              <a:rPr lang="en-US">
                <a:solidFill>
                  <a:srgbClr val="00277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2776"/>
              </a:solidFill>
            </a:endParaRP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48000" y="6619875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5" name="Footer Placeholder 1"/>
          <p:cNvSpPr txBox="1">
            <a:spLocks/>
          </p:cNvSpPr>
          <p:nvPr userDrawn="1"/>
        </p:nvSpPr>
        <p:spPr>
          <a:xfrm>
            <a:off x="3048000" y="1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1591298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19" y="273090"/>
            <a:ext cx="3008559" cy="116237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643" y="273090"/>
            <a:ext cx="5110943" cy="5852477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419" y="1435461"/>
            <a:ext cx="3008559" cy="4690104"/>
          </a:xfrm>
        </p:spPr>
        <p:txBody>
          <a:bodyPr/>
          <a:lstStyle>
            <a:lvl1pPr marL="0" indent="0">
              <a:buNone/>
              <a:defRPr sz="1300"/>
            </a:lvl1pPr>
            <a:lvl2pPr marL="410068" indent="0">
              <a:buNone/>
              <a:defRPr sz="1100"/>
            </a:lvl2pPr>
            <a:lvl3pPr marL="820138" indent="0">
              <a:buNone/>
              <a:defRPr sz="900"/>
            </a:lvl3pPr>
            <a:lvl4pPr marL="1230206" indent="0">
              <a:buNone/>
              <a:defRPr sz="800"/>
            </a:lvl4pPr>
            <a:lvl5pPr marL="1640273" indent="0">
              <a:buNone/>
              <a:defRPr sz="800"/>
            </a:lvl5pPr>
            <a:lvl6pPr marL="2050342" indent="0">
              <a:buNone/>
              <a:defRPr sz="800"/>
            </a:lvl6pPr>
            <a:lvl7pPr marL="2460410" indent="0">
              <a:buNone/>
              <a:defRPr sz="800"/>
            </a:lvl7pPr>
            <a:lvl8pPr marL="2870478" indent="0">
              <a:buNone/>
              <a:defRPr sz="800"/>
            </a:lvl8pPr>
            <a:lvl9pPr marL="328054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6424A-CF4D-4BB5-98FF-34C6F70FD7CF}" type="slidenum">
              <a:rPr lang="en-US">
                <a:solidFill>
                  <a:srgbClr val="00277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2776"/>
              </a:solidFill>
            </a:endParaRP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48000" y="6619875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8" name="Footer Placeholder 1"/>
          <p:cNvSpPr txBox="1">
            <a:spLocks/>
          </p:cNvSpPr>
          <p:nvPr userDrawn="1"/>
        </p:nvSpPr>
        <p:spPr>
          <a:xfrm>
            <a:off x="3048000" y="1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39520305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51" y="4800740"/>
            <a:ext cx="5486111" cy="56718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51" y="613399"/>
            <a:ext cx="5486111" cy="4114520"/>
          </a:xfrm>
        </p:spPr>
        <p:txBody>
          <a:bodyPr/>
          <a:lstStyle>
            <a:lvl1pPr marL="0" indent="0">
              <a:buNone/>
              <a:defRPr sz="2900"/>
            </a:lvl1pPr>
            <a:lvl2pPr marL="410068" indent="0">
              <a:buNone/>
              <a:defRPr sz="2500"/>
            </a:lvl2pPr>
            <a:lvl3pPr marL="820138" indent="0">
              <a:buNone/>
              <a:defRPr sz="2200"/>
            </a:lvl3pPr>
            <a:lvl4pPr marL="1230206" indent="0">
              <a:buNone/>
              <a:defRPr sz="1800"/>
            </a:lvl4pPr>
            <a:lvl5pPr marL="1640273" indent="0">
              <a:buNone/>
              <a:defRPr sz="1800"/>
            </a:lvl5pPr>
            <a:lvl6pPr marL="2050342" indent="0">
              <a:buNone/>
              <a:defRPr sz="1800"/>
            </a:lvl6pPr>
            <a:lvl7pPr marL="2460410" indent="0">
              <a:buNone/>
              <a:defRPr sz="1800"/>
            </a:lvl7pPr>
            <a:lvl8pPr marL="2870478" indent="0">
              <a:buNone/>
              <a:defRPr sz="1800"/>
            </a:lvl8pPr>
            <a:lvl9pPr marL="3280547" indent="0">
              <a:buNone/>
              <a:defRPr sz="18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51" y="5367922"/>
            <a:ext cx="5486111" cy="803858"/>
          </a:xfrm>
        </p:spPr>
        <p:txBody>
          <a:bodyPr/>
          <a:lstStyle>
            <a:lvl1pPr marL="0" indent="0">
              <a:buNone/>
              <a:defRPr sz="1300"/>
            </a:lvl1pPr>
            <a:lvl2pPr marL="410068" indent="0">
              <a:buNone/>
              <a:defRPr sz="1100"/>
            </a:lvl2pPr>
            <a:lvl3pPr marL="820138" indent="0">
              <a:buNone/>
              <a:defRPr sz="900"/>
            </a:lvl3pPr>
            <a:lvl4pPr marL="1230206" indent="0">
              <a:buNone/>
              <a:defRPr sz="800"/>
            </a:lvl4pPr>
            <a:lvl5pPr marL="1640273" indent="0">
              <a:buNone/>
              <a:defRPr sz="800"/>
            </a:lvl5pPr>
            <a:lvl6pPr marL="2050342" indent="0">
              <a:buNone/>
              <a:defRPr sz="800"/>
            </a:lvl6pPr>
            <a:lvl7pPr marL="2460410" indent="0">
              <a:buNone/>
              <a:defRPr sz="800"/>
            </a:lvl7pPr>
            <a:lvl8pPr marL="2870478" indent="0">
              <a:buNone/>
              <a:defRPr sz="800"/>
            </a:lvl8pPr>
            <a:lvl9pPr marL="328054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7AF7E6-85BF-470E-882D-F2EC6620F087}" type="slidenum">
              <a:rPr lang="en-US">
                <a:solidFill>
                  <a:srgbClr val="00277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2776"/>
              </a:solidFill>
            </a:endParaRP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48000" y="6619875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8" name="Footer Placeholder 1"/>
          <p:cNvSpPr txBox="1">
            <a:spLocks/>
          </p:cNvSpPr>
          <p:nvPr userDrawn="1"/>
        </p:nvSpPr>
        <p:spPr>
          <a:xfrm>
            <a:off x="3048000" y="1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273417153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65A8A-2332-4828-8DEB-E80AFD09B8C8}" type="slidenum">
              <a:rPr lang="en-US">
                <a:solidFill>
                  <a:srgbClr val="00277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2776"/>
              </a:solidFill>
            </a:endParaRP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48000" y="6619875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7" name="Footer Placeholder 1"/>
          <p:cNvSpPr txBox="1">
            <a:spLocks/>
          </p:cNvSpPr>
          <p:nvPr userDrawn="1"/>
        </p:nvSpPr>
        <p:spPr>
          <a:xfrm>
            <a:off x="3048000" y="1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22272277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5609" y="350114"/>
            <a:ext cx="2105269" cy="601773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5471" y="350114"/>
            <a:ext cx="6181615" cy="601773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A5564-D6ED-49CB-8C82-537B34E065EC}" type="slidenum">
              <a:rPr lang="en-US">
                <a:solidFill>
                  <a:srgbClr val="00277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2776"/>
              </a:solidFill>
            </a:endParaRP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48000" y="6619875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7" name="Footer Placeholder 1"/>
          <p:cNvSpPr txBox="1">
            <a:spLocks/>
          </p:cNvSpPr>
          <p:nvPr userDrawn="1"/>
        </p:nvSpPr>
        <p:spPr>
          <a:xfrm>
            <a:off x="3048000" y="1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91950441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DEL_PRI_RGB"/>
          <p:cNvPicPr>
            <a:picLocks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87151" y="253483"/>
            <a:ext cx="2132686" cy="470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0835" name="Title Placeholder 1"/>
          <p:cNvSpPr>
            <a:spLocks noGrp="1"/>
          </p:cNvSpPr>
          <p:nvPr>
            <p:ph type="ctrTitle"/>
          </p:nvPr>
        </p:nvSpPr>
        <p:spPr>
          <a:xfrm>
            <a:off x="1142822" y="2886329"/>
            <a:ext cx="3996983" cy="1177777"/>
          </a:xfrm>
        </p:spPr>
        <p:txBody>
          <a:bodyPr/>
          <a:lstStyle>
            <a:lvl1pPr>
              <a:lnSpc>
                <a:spcPts val="3230"/>
              </a:lnSpc>
              <a:defRPr sz="3500" b="0" smtClean="0">
                <a:latin typeface="Times New Roman" pitchFamily="18" charset="0"/>
              </a:defRPr>
            </a:lvl1pPr>
          </a:lstStyle>
          <a:p>
            <a:r>
              <a:rPr lang="en-US" smtClean="0"/>
              <a:t>Click to edit </a:t>
            </a:r>
            <a:br>
              <a:rPr lang="en-US" smtClean="0"/>
            </a:br>
            <a:r>
              <a:rPr lang="en-US" smtClean="0"/>
              <a:t>Master title style</a:t>
            </a:r>
          </a:p>
        </p:txBody>
      </p:sp>
      <p:sp>
        <p:nvSpPr>
          <p:cNvPr id="120836" name="Text Placeholder 2"/>
          <p:cNvSpPr>
            <a:spLocks noGrp="1"/>
          </p:cNvSpPr>
          <p:nvPr>
            <p:ph type="subTitle" idx="1"/>
          </p:nvPr>
        </p:nvSpPr>
        <p:spPr>
          <a:xfrm>
            <a:off x="406913" y="6028937"/>
            <a:ext cx="4740104" cy="303897"/>
          </a:xfrm>
        </p:spPr>
        <p:txBody>
          <a:bodyPr/>
          <a:lstStyle>
            <a:lvl1pPr marL="0" indent="0">
              <a:lnSpc>
                <a:spcPts val="1994"/>
              </a:lnSpc>
              <a:defRPr sz="1600" b="1" smtClean="0"/>
            </a:lvl1pPr>
          </a:lstStyle>
          <a:p>
            <a:r>
              <a:rPr smtClean="0"/>
              <a:t>Click to edit Master subtitle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415573" y="6552702"/>
            <a:ext cx="282819" cy="144246"/>
          </a:xfrm>
        </p:spPr>
        <p:txBody>
          <a:bodyPr/>
          <a:lstStyle>
            <a:lvl1pPr>
              <a:lnSpc>
                <a:spcPts val="1200"/>
              </a:lnSpc>
              <a:defRPr/>
            </a:lvl1pPr>
          </a:lstStyle>
          <a:p>
            <a:pPr>
              <a:defRPr/>
            </a:pPr>
            <a:fld id="{97F5DEDC-F42C-4F25-ABF4-2F13F164CCC9}" type="slidenum">
              <a:rPr lang="en-US">
                <a:solidFill>
                  <a:srgbClr val="00277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2776"/>
              </a:solidFill>
            </a:endParaRP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48000" y="6619875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8" name="Footer Placeholder 1"/>
          <p:cNvSpPr txBox="1">
            <a:spLocks/>
          </p:cNvSpPr>
          <p:nvPr userDrawn="1"/>
        </p:nvSpPr>
        <p:spPr>
          <a:xfrm>
            <a:off x="3048000" y="1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3477725045"/>
      </p:ext>
    </p:extLst>
  </p:cSld>
  <p:clrMapOvr>
    <a:masterClrMapping/>
  </p:clrMapOvr>
  <p:transition xmlns:p14="http://schemas.microsoft.com/office/powerpoint/2010/main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DEL_DCS_PRI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404813" y="303213"/>
            <a:ext cx="16367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0835" name="Title Placeholder 1"/>
          <p:cNvSpPr>
            <a:spLocks noGrp="1"/>
          </p:cNvSpPr>
          <p:nvPr>
            <p:ph type="ctrTitle"/>
          </p:nvPr>
        </p:nvSpPr>
        <p:spPr bwMode="gray">
          <a:xfrm>
            <a:off x="1143000" y="2641627"/>
            <a:ext cx="4113213" cy="743793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defRPr sz="2800" b="0" smtClean="0">
                <a:latin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20836" name="Text Placeholder 2"/>
          <p:cNvSpPr>
            <a:spLocks noGrp="1"/>
          </p:cNvSpPr>
          <p:nvPr>
            <p:ph type="subTitle" idx="1"/>
          </p:nvPr>
        </p:nvSpPr>
        <p:spPr bwMode="gray">
          <a:xfrm>
            <a:off x="1143000" y="3689350"/>
            <a:ext cx="4113213" cy="27699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800" b="1" smtClean="0">
                <a:latin typeface="Arial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smtClean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48000" y="6619874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6" name="Footer Placeholder 1"/>
          <p:cNvSpPr txBox="1">
            <a:spLocks/>
          </p:cNvSpPr>
          <p:nvPr userDrawn="1"/>
        </p:nvSpPr>
        <p:spPr>
          <a:xfrm>
            <a:off x="3048000" y="0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2379534336"/>
      </p:ext>
    </p:extLst>
  </p:cSld>
  <p:clrMapOvr>
    <a:masterClrMapping/>
  </p:clrMapOvr>
  <p:transition xmlns:p14="http://schemas.microsoft.com/office/powerpoint/2010/main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Title Placeholder 1"/>
          <p:cNvSpPr>
            <a:spLocks noGrp="1"/>
          </p:cNvSpPr>
          <p:nvPr>
            <p:ph type="ctrTitle"/>
          </p:nvPr>
        </p:nvSpPr>
        <p:spPr bwMode="gray">
          <a:xfrm>
            <a:off x="411480" y="2773363"/>
            <a:ext cx="4325112" cy="731520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defRPr sz="2800" b="1" smtClean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20836" name="Text Placeholder 2"/>
          <p:cNvSpPr>
            <a:spLocks noGrp="1"/>
          </p:cNvSpPr>
          <p:nvPr>
            <p:ph type="subTitle" idx="1"/>
          </p:nvPr>
        </p:nvSpPr>
        <p:spPr bwMode="gray">
          <a:xfrm>
            <a:off x="411480" y="3694176"/>
            <a:ext cx="4325112" cy="30777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000" b="0" smtClean="0">
                <a:latin typeface="Arial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smtClean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48000" y="6619874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5" name="Footer Placeholder 1"/>
          <p:cNvSpPr txBox="1">
            <a:spLocks/>
          </p:cNvSpPr>
          <p:nvPr userDrawn="1"/>
        </p:nvSpPr>
        <p:spPr>
          <a:xfrm>
            <a:off x="3048000" y="0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050663949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344" indent="0">
              <a:buNone/>
              <a:defRPr sz="2000" b="1"/>
            </a:lvl2pPr>
            <a:lvl3pPr marL="910682" indent="0">
              <a:buNone/>
              <a:defRPr sz="1800" b="1"/>
            </a:lvl3pPr>
            <a:lvl4pPr marL="1366022" indent="0">
              <a:buNone/>
              <a:defRPr sz="1600" b="1"/>
            </a:lvl4pPr>
            <a:lvl5pPr marL="1821361" indent="0">
              <a:buNone/>
              <a:defRPr sz="1600" b="1"/>
            </a:lvl5pPr>
            <a:lvl6pPr marL="2276701" indent="0">
              <a:buNone/>
              <a:defRPr sz="1600" b="1"/>
            </a:lvl6pPr>
            <a:lvl7pPr marL="2732042" indent="0">
              <a:buNone/>
              <a:defRPr sz="1600" b="1"/>
            </a:lvl7pPr>
            <a:lvl8pPr marL="3187384" indent="0">
              <a:buNone/>
              <a:defRPr sz="1600" b="1"/>
            </a:lvl8pPr>
            <a:lvl9pPr marL="364272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5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344" indent="0">
              <a:buNone/>
              <a:defRPr sz="2000" b="1"/>
            </a:lvl2pPr>
            <a:lvl3pPr marL="910682" indent="0">
              <a:buNone/>
              <a:defRPr sz="1800" b="1"/>
            </a:lvl3pPr>
            <a:lvl4pPr marL="1366022" indent="0">
              <a:buNone/>
              <a:defRPr sz="1600" b="1"/>
            </a:lvl4pPr>
            <a:lvl5pPr marL="1821361" indent="0">
              <a:buNone/>
              <a:defRPr sz="1600" b="1"/>
            </a:lvl5pPr>
            <a:lvl6pPr marL="2276701" indent="0">
              <a:buNone/>
              <a:defRPr sz="1600" b="1"/>
            </a:lvl6pPr>
            <a:lvl7pPr marL="2732042" indent="0">
              <a:buNone/>
              <a:defRPr sz="1600" b="1"/>
            </a:lvl7pPr>
            <a:lvl8pPr marL="3187384" indent="0">
              <a:buNone/>
              <a:defRPr sz="1600" b="1"/>
            </a:lvl8pPr>
            <a:lvl9pPr marL="364272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5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3D27-1C10-4580-B51E-AC98870331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13"/>
          </p:nvPr>
        </p:nvSpPr>
        <p:spPr>
          <a:xfrm>
            <a:off x="3048000" y="6619875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11" name="Footer Placeholder 1"/>
          <p:cNvSpPr txBox="1">
            <a:spLocks/>
          </p:cNvSpPr>
          <p:nvPr userDrawn="1"/>
        </p:nvSpPr>
        <p:spPr>
          <a:xfrm>
            <a:off x="3048000" y="1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234274885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Title Placeholder 1"/>
          <p:cNvSpPr>
            <a:spLocks noGrp="1"/>
          </p:cNvSpPr>
          <p:nvPr>
            <p:ph type="ctrTitle"/>
          </p:nvPr>
        </p:nvSpPr>
        <p:spPr bwMode="auto">
          <a:xfrm>
            <a:off x="411480" y="2824696"/>
            <a:ext cx="8149908" cy="680186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defRPr sz="5200" b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20836" name="Text Placeholder 2"/>
          <p:cNvSpPr>
            <a:spLocks noGrp="1"/>
          </p:cNvSpPr>
          <p:nvPr>
            <p:ph type="subTitle" idx="1"/>
          </p:nvPr>
        </p:nvSpPr>
        <p:spPr bwMode="auto">
          <a:xfrm>
            <a:off x="411480" y="3694176"/>
            <a:ext cx="4325112" cy="27699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800" b="1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smtClean="0"/>
          </a:p>
        </p:txBody>
      </p:sp>
    </p:spTree>
    <p:extLst>
      <p:ext uri="{BB962C8B-B14F-4D97-AF65-F5344CB8AC3E}">
        <p14:creationId xmlns:p14="http://schemas.microsoft.com/office/powerpoint/2010/main" val="68658313"/>
      </p:ext>
    </p:extLst>
  </p:cSld>
  <p:clrMapOvr>
    <a:masterClrMapping/>
  </p:clrMapOvr>
  <p:transition xmlns:p14="http://schemas.microsoft.com/office/powerpoint/2010/main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 bwMode="gray">
          <a:xfrm>
            <a:off x="411479" y="1399029"/>
            <a:ext cx="3999155" cy="48874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noAutofit/>
          </a:bodyPr>
          <a:lstStyle>
            <a:lvl1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>
                <a:tab pos="3889375" algn="r"/>
              </a:tabLst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>
                <a:tab pos="3889375" algn="r"/>
              </a:tabLst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2pPr>
            <a:lvl3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>
                <a:tab pos="3883025" algn="r"/>
              </a:tabLst>
              <a:defRPr kumimoji="0" lang="en-US" sz="16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3pPr>
            <a:lvl4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>
                <a:tab pos="3889375" algn="r"/>
              </a:tabLst>
              <a:defRPr kumimoji="0" lang="en-US" sz="16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4pPr>
            <a:lvl5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>
                <a:tab pos="3889375" algn="r"/>
              </a:tabLst>
              <a:defRPr kumimoji="0" lang="en-US" sz="1600" b="0" i="0" u="none" strike="noStrike" kern="1200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5pPr>
            <a:lvl6pPr>
              <a:tabLst>
                <a:tab pos="3889375" algn="r"/>
              </a:tabLst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Placeholder 10"/>
          <p:cNvSpPr>
            <a:spLocks noGrp="1"/>
          </p:cNvSpPr>
          <p:nvPr>
            <p:ph type="title"/>
          </p:nvPr>
        </p:nvSpPr>
        <p:spPr bwMode="gray">
          <a:xfrm>
            <a:off x="414338" y="450279"/>
            <a:ext cx="8330184" cy="3291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48000" y="6619875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5" name="Footer Placeholder 1"/>
          <p:cNvSpPr txBox="1">
            <a:spLocks/>
          </p:cNvSpPr>
          <p:nvPr userDrawn="1"/>
        </p:nvSpPr>
        <p:spPr>
          <a:xfrm>
            <a:off x="3048000" y="1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394580127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0"/>
          <p:cNvSpPr>
            <a:spLocks noGrp="1"/>
          </p:cNvSpPr>
          <p:nvPr>
            <p:ph sz="quarter" idx="12"/>
          </p:nvPr>
        </p:nvSpPr>
        <p:spPr bwMode="gray">
          <a:xfrm>
            <a:off x="411479" y="1399032"/>
            <a:ext cx="8330184" cy="488746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L="174625" marR="0" indent="-173038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2pPr>
            <a:lvl3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6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6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4pPr>
            <a:lvl5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6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5pPr>
            <a:lvl6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 bwMode="gray">
          <a:xfrm>
            <a:off x="414338" y="779463"/>
            <a:ext cx="8330184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Placeholder 10"/>
          <p:cNvSpPr>
            <a:spLocks noGrp="1"/>
          </p:cNvSpPr>
          <p:nvPr>
            <p:ph type="title"/>
          </p:nvPr>
        </p:nvSpPr>
        <p:spPr bwMode="gray">
          <a:xfrm>
            <a:off x="414338" y="450279"/>
            <a:ext cx="8330184" cy="3291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9"/>
          <p:cNvSpPr>
            <a:spLocks/>
          </p:cNvSpPr>
          <p:nvPr userDrawn="1"/>
        </p:nvSpPr>
        <p:spPr bwMode="gray">
          <a:xfrm>
            <a:off x="414338" y="6640513"/>
            <a:ext cx="268287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defTabSz="914400">
              <a:spcBef>
                <a:spcPct val="0"/>
              </a:spcBef>
              <a:defRPr/>
            </a:pPr>
            <a:fld id="{DF395A62-CAC6-4238-8FC3-F1309383485F}" type="slidenum">
              <a:rPr lang="en-US" sz="900">
                <a:solidFill>
                  <a:srgbClr val="002776"/>
                </a:solidFill>
                <a:cs typeface="Arial" charset="0"/>
              </a:rPr>
              <a:pPr defTabSz="914400">
                <a:spcBef>
                  <a:spcPct val="0"/>
                </a:spcBef>
                <a:defRPr/>
              </a:pPr>
              <a:t>‹#›</a:t>
            </a:fld>
            <a:endParaRPr lang="en-US" sz="900" dirty="0">
              <a:solidFill>
                <a:srgbClr val="002776"/>
              </a:solidFill>
              <a:cs typeface="Arial" charset="0"/>
            </a:endParaRP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48000" y="6619875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8" name="Footer Placeholder 1"/>
          <p:cNvSpPr txBox="1">
            <a:spLocks/>
          </p:cNvSpPr>
          <p:nvPr userDrawn="1"/>
        </p:nvSpPr>
        <p:spPr>
          <a:xfrm>
            <a:off x="3048000" y="1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370606327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 bwMode="gray">
          <a:xfrm>
            <a:off x="411479" y="1399029"/>
            <a:ext cx="3999155" cy="48874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noAutofit/>
          </a:bodyPr>
          <a:lstStyle>
            <a:lvl1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2pPr>
            <a:lvl3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6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3pPr>
            <a:lvl4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6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4pPr>
            <a:lvl5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600" b="0" i="0" u="none" strike="noStrike" kern="1200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5pPr>
            <a:lvl6pPr>
              <a:tabLst>
                <a:tab pos="3889375" algn="r"/>
              </a:tabLst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3"/>
          </p:nvPr>
        </p:nvSpPr>
        <p:spPr bwMode="gray">
          <a:xfrm>
            <a:off x="414338" y="779463"/>
            <a:ext cx="8330184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Placeholder 10"/>
          <p:cNvSpPr>
            <a:spLocks noGrp="1"/>
          </p:cNvSpPr>
          <p:nvPr>
            <p:ph type="title"/>
          </p:nvPr>
        </p:nvSpPr>
        <p:spPr bwMode="gray">
          <a:xfrm>
            <a:off x="414338" y="450279"/>
            <a:ext cx="8330184" cy="3291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0"/>
          <p:cNvSpPr>
            <a:spLocks noGrp="1"/>
          </p:cNvSpPr>
          <p:nvPr>
            <p:ph sz="quarter" idx="14"/>
          </p:nvPr>
        </p:nvSpPr>
        <p:spPr bwMode="gray">
          <a:xfrm>
            <a:off x="4724400" y="1399029"/>
            <a:ext cx="3999155" cy="48874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noAutofit/>
          </a:bodyPr>
          <a:lstStyle>
            <a:lvl1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2pPr>
            <a:lvl3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6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3pPr>
            <a:lvl4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6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4pPr>
            <a:lvl5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600" b="0" i="0" u="none" strike="noStrike" kern="1200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5pPr>
            <a:lvl6pPr>
              <a:tabLst>
                <a:tab pos="3889375" algn="r"/>
              </a:tabLst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48000" y="6619875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9" name="Footer Placeholder 1"/>
          <p:cNvSpPr txBox="1">
            <a:spLocks/>
          </p:cNvSpPr>
          <p:nvPr userDrawn="1"/>
        </p:nvSpPr>
        <p:spPr>
          <a:xfrm>
            <a:off x="3048000" y="1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206612010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 bwMode="gray">
          <a:xfrm>
            <a:off x="411478" y="1399031"/>
            <a:ext cx="2642616" cy="488746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noAutofit/>
          </a:bodyPr>
          <a:lstStyle>
            <a:lvl1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2pPr>
            <a:lvl3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6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3pPr>
            <a:lvl4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6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4pPr>
            <a:lvl5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600" b="0" i="0" u="none" strike="noStrike" kern="1200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Content Placeholder 20"/>
          <p:cNvSpPr>
            <a:spLocks noGrp="1"/>
          </p:cNvSpPr>
          <p:nvPr>
            <p:ph sz="quarter" idx="11"/>
          </p:nvPr>
        </p:nvSpPr>
        <p:spPr bwMode="gray">
          <a:xfrm>
            <a:off x="3254819" y="1399030"/>
            <a:ext cx="2642616" cy="488746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noAutofit/>
          </a:bodyPr>
          <a:lstStyle>
            <a:lvl1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2pPr>
            <a:lvl3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6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3pPr>
            <a:lvl4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6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4pPr>
            <a:lvl5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600" b="0" i="0" u="none" strike="noStrike" kern="1200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 bwMode="gray">
          <a:xfrm>
            <a:off x="6098159" y="1399030"/>
            <a:ext cx="2642616" cy="488746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noAutofit/>
          </a:bodyPr>
          <a:lstStyle>
            <a:lvl1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2pPr>
            <a:lvl3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6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3pPr>
            <a:lvl4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6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4pPr>
            <a:lvl5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600" b="0" i="0" u="none" strike="noStrike" kern="1200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3"/>
          </p:nvPr>
        </p:nvSpPr>
        <p:spPr bwMode="gray">
          <a:xfrm>
            <a:off x="414338" y="779463"/>
            <a:ext cx="8330184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Placeholder 10"/>
          <p:cNvSpPr>
            <a:spLocks noGrp="1"/>
          </p:cNvSpPr>
          <p:nvPr>
            <p:ph type="title"/>
          </p:nvPr>
        </p:nvSpPr>
        <p:spPr bwMode="gray">
          <a:xfrm>
            <a:off x="414338" y="450279"/>
            <a:ext cx="8330184" cy="329184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48000" y="6619875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10" name="Footer Placeholder 1"/>
          <p:cNvSpPr txBox="1">
            <a:spLocks/>
          </p:cNvSpPr>
          <p:nvPr userDrawn="1"/>
        </p:nvSpPr>
        <p:spPr>
          <a:xfrm>
            <a:off x="3048000" y="1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283172017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0"/>
          <p:cNvSpPr>
            <a:spLocks noGrp="1"/>
          </p:cNvSpPr>
          <p:nvPr>
            <p:ph sz="quarter" idx="11"/>
          </p:nvPr>
        </p:nvSpPr>
        <p:spPr bwMode="gray">
          <a:xfrm>
            <a:off x="411478" y="1873249"/>
            <a:ext cx="8330184" cy="428080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 bwMode="gray">
          <a:xfrm>
            <a:off x="414338" y="1397000"/>
            <a:ext cx="8330184" cy="276999"/>
          </a:xfrm>
          <a:prstGeom prst="rect">
            <a:avLst/>
          </a:prstGeom>
        </p:spPr>
        <p:txBody>
          <a:bodyPr/>
          <a:lstStyle>
            <a:lvl1pPr>
              <a:defRPr sz="1800" b="1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5"/>
          </p:nvPr>
        </p:nvSpPr>
        <p:spPr bwMode="gray">
          <a:xfrm>
            <a:off x="411479" y="6153912"/>
            <a:ext cx="3995928" cy="12801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anchor="b"/>
          <a:lstStyle>
            <a:lvl1pPr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800" b="0" kern="120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lang="en-US" sz="80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lang="en-US" sz="80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lang="en-US" sz="80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lang="en-US" sz="8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16"/>
          </p:nvPr>
        </p:nvSpPr>
        <p:spPr bwMode="gray">
          <a:xfrm>
            <a:off x="414338" y="779463"/>
            <a:ext cx="8330184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Placeholder 10"/>
          <p:cNvSpPr>
            <a:spLocks noGrp="1"/>
          </p:cNvSpPr>
          <p:nvPr>
            <p:ph type="title"/>
          </p:nvPr>
        </p:nvSpPr>
        <p:spPr bwMode="gray">
          <a:xfrm>
            <a:off x="414338" y="450279"/>
            <a:ext cx="8330184" cy="329184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48000" y="6619875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10" name="Footer Placeholder 1"/>
          <p:cNvSpPr txBox="1">
            <a:spLocks/>
          </p:cNvSpPr>
          <p:nvPr userDrawn="1"/>
        </p:nvSpPr>
        <p:spPr>
          <a:xfrm>
            <a:off x="3048000" y="1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375506772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0"/>
          <p:cNvSpPr>
            <a:spLocks noGrp="1"/>
          </p:cNvSpPr>
          <p:nvPr>
            <p:ph sz="quarter" idx="11"/>
          </p:nvPr>
        </p:nvSpPr>
        <p:spPr bwMode="gray">
          <a:xfrm>
            <a:off x="411479" y="1873248"/>
            <a:ext cx="3999155" cy="4280808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 bwMode="gray">
          <a:xfrm>
            <a:off x="414338" y="1397000"/>
            <a:ext cx="3995928" cy="276999"/>
          </a:xfrm>
          <a:prstGeom prst="rect">
            <a:avLst/>
          </a:prstGeom>
        </p:spPr>
        <p:txBody>
          <a:bodyPr/>
          <a:lstStyle>
            <a:lvl1pPr>
              <a:defRPr sz="1800" b="1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 bwMode="gray">
          <a:xfrm>
            <a:off x="411479" y="6153912"/>
            <a:ext cx="3995928" cy="12801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anchor="b"/>
          <a:lstStyle>
            <a:lvl1pPr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800" b="0" kern="1200" smtClean="0">
                <a:solidFill>
                  <a:srgbClr val="00277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lang="en-US" sz="80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lang="en-US" sz="80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lang="en-US" sz="80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lang="en-US" sz="8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 bwMode="gray">
          <a:xfrm>
            <a:off x="4737846" y="6153912"/>
            <a:ext cx="3995928" cy="12801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anchor="b"/>
          <a:lstStyle>
            <a:lvl1pPr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800" b="0" kern="1200" smtClean="0">
                <a:solidFill>
                  <a:srgbClr val="00277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lang="en-US" sz="80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lang="en-US" sz="80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lang="en-US" sz="80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lang="en-US" sz="8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8"/>
          <p:cNvSpPr>
            <a:spLocks noGrp="1"/>
          </p:cNvSpPr>
          <p:nvPr>
            <p:ph type="body" sz="quarter" idx="17"/>
          </p:nvPr>
        </p:nvSpPr>
        <p:spPr bwMode="gray">
          <a:xfrm>
            <a:off x="414338" y="779463"/>
            <a:ext cx="8330184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Placeholder 10"/>
          <p:cNvSpPr>
            <a:spLocks noGrp="1"/>
          </p:cNvSpPr>
          <p:nvPr>
            <p:ph type="title"/>
          </p:nvPr>
        </p:nvSpPr>
        <p:spPr bwMode="gray">
          <a:xfrm>
            <a:off x="414338" y="450279"/>
            <a:ext cx="8330184" cy="329184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8"/>
          </p:nvPr>
        </p:nvSpPr>
        <p:spPr bwMode="gray">
          <a:xfrm>
            <a:off x="4724400" y="1873248"/>
            <a:ext cx="3999155" cy="4280808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4727259" y="1397000"/>
            <a:ext cx="3995928" cy="276999"/>
          </a:xfrm>
          <a:prstGeom prst="rect">
            <a:avLst/>
          </a:prstGeom>
        </p:spPr>
        <p:txBody>
          <a:bodyPr/>
          <a:lstStyle>
            <a:lvl1pPr>
              <a:defRPr sz="1800" b="1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48000" y="6619875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18" name="Footer Placeholder 1"/>
          <p:cNvSpPr txBox="1">
            <a:spLocks/>
          </p:cNvSpPr>
          <p:nvPr userDrawn="1"/>
        </p:nvSpPr>
        <p:spPr>
          <a:xfrm>
            <a:off x="3048000" y="1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68374102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0"/>
          <p:cNvSpPr>
            <a:spLocks noGrp="1"/>
          </p:cNvSpPr>
          <p:nvPr>
            <p:ph type="title"/>
          </p:nvPr>
        </p:nvSpPr>
        <p:spPr bwMode="gray">
          <a:xfrm>
            <a:off x="414338" y="450279"/>
            <a:ext cx="8330184" cy="3291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48000" y="6619875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5" name="Footer Placeholder 1"/>
          <p:cNvSpPr txBox="1">
            <a:spLocks/>
          </p:cNvSpPr>
          <p:nvPr userDrawn="1"/>
        </p:nvSpPr>
        <p:spPr>
          <a:xfrm>
            <a:off x="3048000" y="1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24460358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/>
          </p:nvPr>
        </p:nvSpPr>
        <p:spPr bwMode="gray">
          <a:xfrm>
            <a:off x="402336" y="5458968"/>
            <a:ext cx="4937760" cy="1152144"/>
          </a:xfrm>
        </p:spPr>
        <p:txBody>
          <a:bodyPr anchor="b">
            <a:noAutofit/>
          </a:bodyPr>
          <a:lstStyle>
            <a:lvl1pPr>
              <a:lnSpc>
                <a:spcPts val="800"/>
              </a:lnSpc>
              <a:spcBef>
                <a:spcPts val="400"/>
              </a:spcBef>
              <a:spcAft>
                <a:spcPts val="400"/>
              </a:spcAft>
              <a:defRPr sz="7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48000" y="6619875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6" name="Footer Placeholder 1"/>
          <p:cNvSpPr txBox="1">
            <a:spLocks/>
          </p:cNvSpPr>
          <p:nvPr userDrawn="1"/>
        </p:nvSpPr>
        <p:spPr>
          <a:xfrm>
            <a:off x="3048000" y="1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3063898974"/>
      </p:ext>
    </p:extLst>
  </p:cSld>
  <p:clrMapOvr>
    <a:masterClrMapping/>
  </p:clrMapOvr>
  <p:transition xmlns:p14="http://schemas.microsoft.com/office/powerpoint/2010/main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06400" y="1155700"/>
            <a:ext cx="8339328" cy="5138928"/>
          </a:xfrm>
        </p:spPr>
        <p:txBody>
          <a:bodyPr/>
          <a:lstStyle>
            <a:lvl1pPr>
              <a:buNone/>
              <a:defRPr/>
            </a:lvl1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0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48000" y="6619875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5" name="Footer Placeholder 1"/>
          <p:cNvSpPr txBox="1">
            <a:spLocks/>
          </p:cNvSpPr>
          <p:nvPr userDrawn="1"/>
        </p:nvSpPr>
        <p:spPr>
          <a:xfrm>
            <a:off x="3048000" y="1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2905064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3D27-1C10-4580-B51E-AC98870331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48000" y="6619875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7" name="Footer Placeholder 1"/>
          <p:cNvSpPr txBox="1">
            <a:spLocks/>
          </p:cNvSpPr>
          <p:nvPr userDrawn="1"/>
        </p:nvSpPr>
        <p:spPr>
          <a:xfrm>
            <a:off x="3048000" y="1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91754944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buNone/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buNone/>
            </a:pPr>
            <a:fld id="{A0499584-ECAB-42AD-8B11-BB32BA4E14D0}" type="slidenum">
              <a:rPr lang="en-US" sz="2400" smtClean="0">
                <a:solidFill>
                  <a:srgbClr val="000000"/>
                </a:solidFill>
                <a:cs typeface="Arial" charset="0"/>
              </a:rPr>
              <a:pPr defTabSz="914400" fontAlgn="base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buFont typeface="Wingdings 2" pitchFamily="18" charset="2"/>
                <a:buNone/>
              </a:pPr>
              <a:t>‹#›</a:t>
            </a:fld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48000" y="6619875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8" name="Footer Placeholder 1"/>
          <p:cNvSpPr txBox="1">
            <a:spLocks/>
          </p:cNvSpPr>
          <p:nvPr userDrawn="1"/>
        </p:nvSpPr>
        <p:spPr>
          <a:xfrm>
            <a:off x="3048000" y="1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66135517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Title Placeholder 1"/>
          <p:cNvSpPr>
            <a:spLocks noGrp="1"/>
          </p:cNvSpPr>
          <p:nvPr>
            <p:ph type="ctrTitle"/>
          </p:nvPr>
        </p:nvSpPr>
        <p:spPr bwMode="gray">
          <a:xfrm>
            <a:off x="1143000" y="2641627"/>
            <a:ext cx="4113213" cy="743793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defRPr sz="2800" b="0" smtClean="0">
                <a:latin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20836" name="Text Placeholder 2"/>
          <p:cNvSpPr>
            <a:spLocks noGrp="1"/>
          </p:cNvSpPr>
          <p:nvPr>
            <p:ph type="subTitle" idx="1"/>
          </p:nvPr>
        </p:nvSpPr>
        <p:spPr bwMode="gray">
          <a:xfrm>
            <a:off x="1143000" y="3689350"/>
            <a:ext cx="4113213" cy="27699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800" b="1" smtClean="0">
                <a:latin typeface="Arial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smtClean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48000" y="6619875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6" name="Footer Placeholder 1"/>
          <p:cNvSpPr txBox="1">
            <a:spLocks/>
          </p:cNvSpPr>
          <p:nvPr userDrawn="1"/>
        </p:nvSpPr>
        <p:spPr>
          <a:xfrm>
            <a:off x="3048000" y="1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3140068284"/>
      </p:ext>
    </p:extLst>
  </p:cSld>
  <p:clrMapOvr>
    <a:masterClrMapping/>
  </p:clrMapOvr>
  <p:transition xmlns:p14="http://schemas.microsoft.com/office/powerpoint/2010/main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Title Placeholder 1"/>
          <p:cNvSpPr>
            <a:spLocks noGrp="1"/>
          </p:cNvSpPr>
          <p:nvPr>
            <p:ph type="ctrTitle"/>
          </p:nvPr>
        </p:nvSpPr>
        <p:spPr bwMode="gray">
          <a:xfrm>
            <a:off x="411480" y="2773363"/>
            <a:ext cx="4325112" cy="731520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defRPr sz="2800" b="1" smtClean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20836" name="Text Placeholder 2"/>
          <p:cNvSpPr>
            <a:spLocks noGrp="1"/>
          </p:cNvSpPr>
          <p:nvPr>
            <p:ph type="subTitle" idx="1"/>
          </p:nvPr>
        </p:nvSpPr>
        <p:spPr bwMode="gray">
          <a:xfrm>
            <a:off x="411480" y="3694176"/>
            <a:ext cx="4325112" cy="30777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000" b="0" smtClean="0">
                <a:latin typeface="Arial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smtClean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48000" y="6619875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5" name="Footer Placeholder 1"/>
          <p:cNvSpPr txBox="1">
            <a:spLocks/>
          </p:cNvSpPr>
          <p:nvPr userDrawn="1"/>
        </p:nvSpPr>
        <p:spPr>
          <a:xfrm>
            <a:off x="3048000" y="1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2545208028"/>
      </p:ext>
    </p:extLst>
  </p:cSld>
  <p:clrMapOvr>
    <a:masterClrMapping/>
  </p:clrMapOvr>
  <p:transition xmlns:p14="http://schemas.microsoft.com/office/powerpoint/2010/main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Title Placeholder 1"/>
          <p:cNvSpPr>
            <a:spLocks noGrp="1"/>
          </p:cNvSpPr>
          <p:nvPr>
            <p:ph type="ctrTitle"/>
          </p:nvPr>
        </p:nvSpPr>
        <p:spPr bwMode="auto">
          <a:xfrm>
            <a:off x="411480" y="2824696"/>
            <a:ext cx="8149908" cy="680186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defRPr sz="5200" b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20836" name="Text Placeholder 2"/>
          <p:cNvSpPr>
            <a:spLocks noGrp="1"/>
          </p:cNvSpPr>
          <p:nvPr>
            <p:ph type="subTitle" idx="1"/>
          </p:nvPr>
        </p:nvSpPr>
        <p:spPr bwMode="auto">
          <a:xfrm>
            <a:off x="411480" y="3694176"/>
            <a:ext cx="4325112" cy="27699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800" b="1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smtClean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48000" y="6619875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5" name="Footer Placeholder 1"/>
          <p:cNvSpPr txBox="1">
            <a:spLocks/>
          </p:cNvSpPr>
          <p:nvPr userDrawn="1"/>
        </p:nvSpPr>
        <p:spPr>
          <a:xfrm>
            <a:off x="3048000" y="1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2039235745"/>
      </p:ext>
    </p:extLst>
  </p:cSld>
  <p:clrMapOvr>
    <a:masterClrMapping/>
  </p:clrMapOvr>
  <p:transition xmlns:p14="http://schemas.microsoft.com/office/powerpoint/2010/main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 bwMode="gray">
          <a:xfrm>
            <a:off x="411479" y="1399029"/>
            <a:ext cx="3999155" cy="48874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noAutofit/>
          </a:bodyPr>
          <a:lstStyle>
            <a:lvl1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>
                <a:tab pos="3889375" algn="r"/>
              </a:tabLst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>
                <a:tab pos="3889375" algn="r"/>
              </a:tabLst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2pPr>
            <a:lvl3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>
                <a:tab pos="3883025" algn="r"/>
              </a:tabLst>
              <a:defRPr kumimoji="0" lang="en-US" sz="16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3pPr>
            <a:lvl4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>
                <a:tab pos="3889375" algn="r"/>
              </a:tabLst>
              <a:defRPr kumimoji="0" lang="en-US" sz="16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4pPr>
            <a:lvl5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>
                <a:tab pos="3889375" algn="r"/>
              </a:tabLst>
              <a:defRPr kumimoji="0" lang="en-US" sz="1600" b="0" i="0" u="none" strike="noStrike" kern="1200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5pPr>
            <a:lvl6pPr>
              <a:tabLst>
                <a:tab pos="3889375" algn="r"/>
              </a:tabLst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Placeholder 10"/>
          <p:cNvSpPr>
            <a:spLocks noGrp="1"/>
          </p:cNvSpPr>
          <p:nvPr>
            <p:ph type="title"/>
          </p:nvPr>
        </p:nvSpPr>
        <p:spPr bwMode="gray">
          <a:xfrm>
            <a:off x="414338" y="450279"/>
            <a:ext cx="8330184" cy="3291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48000" y="6619875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7" name="Footer Placeholder 1"/>
          <p:cNvSpPr txBox="1">
            <a:spLocks/>
          </p:cNvSpPr>
          <p:nvPr userDrawn="1"/>
        </p:nvSpPr>
        <p:spPr>
          <a:xfrm>
            <a:off x="3048000" y="1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17469854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0"/>
          <p:cNvSpPr>
            <a:spLocks noGrp="1"/>
          </p:cNvSpPr>
          <p:nvPr>
            <p:ph sz="quarter" idx="12"/>
          </p:nvPr>
        </p:nvSpPr>
        <p:spPr bwMode="gray">
          <a:xfrm>
            <a:off x="411479" y="1399032"/>
            <a:ext cx="8330184" cy="488746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L="174625" marR="0" indent="-173038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2pPr>
            <a:lvl3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6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6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4pPr>
            <a:lvl5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6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5pPr>
            <a:lvl6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 bwMode="gray">
          <a:xfrm>
            <a:off x="414338" y="779463"/>
            <a:ext cx="8330184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Placeholder 10"/>
          <p:cNvSpPr>
            <a:spLocks noGrp="1"/>
          </p:cNvSpPr>
          <p:nvPr>
            <p:ph type="title"/>
          </p:nvPr>
        </p:nvSpPr>
        <p:spPr bwMode="gray">
          <a:xfrm>
            <a:off x="414338" y="450279"/>
            <a:ext cx="8330184" cy="3291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9"/>
          <p:cNvSpPr>
            <a:spLocks/>
          </p:cNvSpPr>
          <p:nvPr userDrawn="1"/>
        </p:nvSpPr>
        <p:spPr bwMode="gray">
          <a:xfrm>
            <a:off x="414338" y="6640513"/>
            <a:ext cx="268287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defTabSz="914400">
              <a:spcBef>
                <a:spcPct val="0"/>
              </a:spcBef>
              <a:defRPr/>
            </a:pPr>
            <a:fld id="{DF395A62-CAC6-4238-8FC3-F1309383485F}" type="slidenum">
              <a:rPr lang="en-US" sz="900">
                <a:solidFill>
                  <a:srgbClr val="002776"/>
                </a:solidFill>
                <a:cs typeface="Arial" charset="0"/>
              </a:rPr>
              <a:pPr defTabSz="914400">
                <a:spcBef>
                  <a:spcPct val="0"/>
                </a:spcBef>
                <a:defRPr/>
              </a:pPr>
              <a:t>‹#›</a:t>
            </a:fld>
            <a:endParaRPr lang="en-US" sz="900" dirty="0">
              <a:solidFill>
                <a:srgbClr val="002776"/>
              </a:solidFill>
              <a:cs typeface="Arial" charset="0"/>
            </a:endParaRP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48000" y="6619875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9" name="Footer Placeholder 1"/>
          <p:cNvSpPr txBox="1">
            <a:spLocks/>
          </p:cNvSpPr>
          <p:nvPr userDrawn="1"/>
        </p:nvSpPr>
        <p:spPr>
          <a:xfrm>
            <a:off x="3048000" y="1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278387529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 bwMode="gray">
          <a:xfrm>
            <a:off x="411479" y="1399029"/>
            <a:ext cx="3999155" cy="48874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noAutofit/>
          </a:bodyPr>
          <a:lstStyle>
            <a:lvl1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2pPr>
            <a:lvl3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6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3pPr>
            <a:lvl4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6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4pPr>
            <a:lvl5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600" b="0" i="0" u="none" strike="noStrike" kern="1200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5pPr>
            <a:lvl6pPr>
              <a:tabLst>
                <a:tab pos="3889375" algn="r"/>
              </a:tabLst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3"/>
          </p:nvPr>
        </p:nvSpPr>
        <p:spPr bwMode="gray">
          <a:xfrm>
            <a:off x="414338" y="779463"/>
            <a:ext cx="8330184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Placeholder 10"/>
          <p:cNvSpPr>
            <a:spLocks noGrp="1"/>
          </p:cNvSpPr>
          <p:nvPr>
            <p:ph type="title"/>
          </p:nvPr>
        </p:nvSpPr>
        <p:spPr bwMode="gray">
          <a:xfrm>
            <a:off x="414338" y="450279"/>
            <a:ext cx="8330184" cy="3291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0"/>
          <p:cNvSpPr>
            <a:spLocks noGrp="1"/>
          </p:cNvSpPr>
          <p:nvPr>
            <p:ph sz="quarter" idx="14"/>
          </p:nvPr>
        </p:nvSpPr>
        <p:spPr bwMode="gray">
          <a:xfrm>
            <a:off x="4724400" y="1399029"/>
            <a:ext cx="3999155" cy="48874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noAutofit/>
          </a:bodyPr>
          <a:lstStyle>
            <a:lvl1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2pPr>
            <a:lvl3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6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3pPr>
            <a:lvl4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6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4pPr>
            <a:lvl5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600" b="0" i="0" u="none" strike="noStrike" kern="1200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5pPr>
            <a:lvl6pPr>
              <a:tabLst>
                <a:tab pos="3889375" algn="r"/>
              </a:tabLst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48000" y="6619875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9" name="Footer Placeholder 1"/>
          <p:cNvSpPr txBox="1">
            <a:spLocks/>
          </p:cNvSpPr>
          <p:nvPr userDrawn="1"/>
        </p:nvSpPr>
        <p:spPr>
          <a:xfrm>
            <a:off x="3048000" y="1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281205929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 bwMode="gray">
          <a:xfrm>
            <a:off x="411478" y="1399031"/>
            <a:ext cx="2642616" cy="488746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noAutofit/>
          </a:bodyPr>
          <a:lstStyle>
            <a:lvl1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2pPr>
            <a:lvl3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6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3pPr>
            <a:lvl4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6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4pPr>
            <a:lvl5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600" b="0" i="0" u="none" strike="noStrike" kern="1200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Content Placeholder 20"/>
          <p:cNvSpPr>
            <a:spLocks noGrp="1"/>
          </p:cNvSpPr>
          <p:nvPr>
            <p:ph sz="quarter" idx="11"/>
          </p:nvPr>
        </p:nvSpPr>
        <p:spPr bwMode="gray">
          <a:xfrm>
            <a:off x="3254819" y="1399030"/>
            <a:ext cx="2642616" cy="488746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noAutofit/>
          </a:bodyPr>
          <a:lstStyle>
            <a:lvl1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2pPr>
            <a:lvl3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6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3pPr>
            <a:lvl4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6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4pPr>
            <a:lvl5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600" b="0" i="0" u="none" strike="noStrike" kern="1200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 bwMode="gray">
          <a:xfrm>
            <a:off x="6098159" y="1399030"/>
            <a:ext cx="2642616" cy="488746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noAutofit/>
          </a:bodyPr>
          <a:lstStyle>
            <a:lvl1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2pPr>
            <a:lvl3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6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3pPr>
            <a:lvl4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6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4pPr>
            <a:lvl5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600" b="0" i="0" u="none" strike="noStrike" kern="1200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3"/>
          </p:nvPr>
        </p:nvSpPr>
        <p:spPr bwMode="gray">
          <a:xfrm>
            <a:off x="414338" y="779463"/>
            <a:ext cx="8330184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Placeholder 10"/>
          <p:cNvSpPr>
            <a:spLocks noGrp="1"/>
          </p:cNvSpPr>
          <p:nvPr>
            <p:ph type="title"/>
          </p:nvPr>
        </p:nvSpPr>
        <p:spPr bwMode="gray">
          <a:xfrm>
            <a:off x="414338" y="450279"/>
            <a:ext cx="8330184" cy="329184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48000" y="6619875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10" name="Footer Placeholder 1"/>
          <p:cNvSpPr txBox="1">
            <a:spLocks/>
          </p:cNvSpPr>
          <p:nvPr userDrawn="1"/>
        </p:nvSpPr>
        <p:spPr>
          <a:xfrm>
            <a:off x="3048000" y="1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303429000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0"/>
          <p:cNvSpPr>
            <a:spLocks noGrp="1"/>
          </p:cNvSpPr>
          <p:nvPr>
            <p:ph sz="quarter" idx="11"/>
          </p:nvPr>
        </p:nvSpPr>
        <p:spPr bwMode="gray">
          <a:xfrm>
            <a:off x="411478" y="1873249"/>
            <a:ext cx="8330184" cy="428080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 bwMode="gray">
          <a:xfrm>
            <a:off x="414338" y="1397000"/>
            <a:ext cx="8330184" cy="276999"/>
          </a:xfrm>
          <a:prstGeom prst="rect">
            <a:avLst/>
          </a:prstGeom>
        </p:spPr>
        <p:txBody>
          <a:bodyPr/>
          <a:lstStyle>
            <a:lvl1pPr>
              <a:defRPr sz="1800" b="1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5"/>
          </p:nvPr>
        </p:nvSpPr>
        <p:spPr bwMode="gray">
          <a:xfrm>
            <a:off x="411479" y="6153912"/>
            <a:ext cx="3995928" cy="12801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anchor="b"/>
          <a:lstStyle>
            <a:lvl1pPr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800" b="0" kern="120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lang="en-US" sz="80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lang="en-US" sz="80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lang="en-US" sz="80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lang="en-US" sz="8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16"/>
          </p:nvPr>
        </p:nvSpPr>
        <p:spPr bwMode="gray">
          <a:xfrm>
            <a:off x="414338" y="779463"/>
            <a:ext cx="8330184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Placeholder 10"/>
          <p:cNvSpPr>
            <a:spLocks noGrp="1"/>
          </p:cNvSpPr>
          <p:nvPr>
            <p:ph type="title"/>
          </p:nvPr>
        </p:nvSpPr>
        <p:spPr bwMode="gray">
          <a:xfrm>
            <a:off x="414338" y="450279"/>
            <a:ext cx="8330184" cy="329184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48000" y="6619875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10" name="Footer Placeholder 1"/>
          <p:cNvSpPr txBox="1">
            <a:spLocks/>
          </p:cNvSpPr>
          <p:nvPr userDrawn="1"/>
        </p:nvSpPr>
        <p:spPr>
          <a:xfrm>
            <a:off x="3048000" y="1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404643852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0"/>
          <p:cNvSpPr>
            <a:spLocks noGrp="1"/>
          </p:cNvSpPr>
          <p:nvPr>
            <p:ph sz="quarter" idx="11"/>
          </p:nvPr>
        </p:nvSpPr>
        <p:spPr bwMode="gray">
          <a:xfrm>
            <a:off x="411479" y="1873248"/>
            <a:ext cx="3999155" cy="4280808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 bwMode="gray">
          <a:xfrm>
            <a:off x="414338" y="1397000"/>
            <a:ext cx="3995928" cy="276999"/>
          </a:xfrm>
          <a:prstGeom prst="rect">
            <a:avLst/>
          </a:prstGeom>
        </p:spPr>
        <p:txBody>
          <a:bodyPr/>
          <a:lstStyle>
            <a:lvl1pPr>
              <a:defRPr sz="1800" b="1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 bwMode="gray">
          <a:xfrm>
            <a:off x="411479" y="6153912"/>
            <a:ext cx="3995928" cy="12801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anchor="b"/>
          <a:lstStyle>
            <a:lvl1pPr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800" b="0" kern="1200" smtClean="0">
                <a:solidFill>
                  <a:srgbClr val="00277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lang="en-US" sz="80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lang="en-US" sz="80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lang="en-US" sz="80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lang="en-US" sz="8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 bwMode="gray">
          <a:xfrm>
            <a:off x="4737846" y="6153912"/>
            <a:ext cx="3995928" cy="12801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anchor="b"/>
          <a:lstStyle>
            <a:lvl1pPr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800" b="0" kern="1200" smtClean="0">
                <a:solidFill>
                  <a:srgbClr val="00277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lang="en-US" sz="80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lang="en-US" sz="80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lang="en-US" sz="80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lang="en-US" sz="8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8"/>
          <p:cNvSpPr>
            <a:spLocks noGrp="1"/>
          </p:cNvSpPr>
          <p:nvPr>
            <p:ph type="body" sz="quarter" idx="17"/>
          </p:nvPr>
        </p:nvSpPr>
        <p:spPr bwMode="gray">
          <a:xfrm>
            <a:off x="414338" y="779463"/>
            <a:ext cx="8330184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Placeholder 10"/>
          <p:cNvSpPr>
            <a:spLocks noGrp="1"/>
          </p:cNvSpPr>
          <p:nvPr>
            <p:ph type="title"/>
          </p:nvPr>
        </p:nvSpPr>
        <p:spPr bwMode="gray">
          <a:xfrm>
            <a:off x="414338" y="450279"/>
            <a:ext cx="8330184" cy="329184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8"/>
          </p:nvPr>
        </p:nvSpPr>
        <p:spPr bwMode="gray">
          <a:xfrm>
            <a:off x="4724400" y="1873248"/>
            <a:ext cx="3999155" cy="4280808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4727259" y="1397000"/>
            <a:ext cx="3995928" cy="276999"/>
          </a:xfrm>
          <a:prstGeom prst="rect">
            <a:avLst/>
          </a:prstGeom>
        </p:spPr>
        <p:txBody>
          <a:bodyPr/>
          <a:lstStyle>
            <a:lvl1pPr>
              <a:defRPr sz="1800" b="1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48000" y="6619875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19" name="Footer Placeholder 1"/>
          <p:cNvSpPr txBox="1">
            <a:spLocks/>
          </p:cNvSpPr>
          <p:nvPr userDrawn="1"/>
        </p:nvSpPr>
        <p:spPr>
          <a:xfrm>
            <a:off x="3048000" y="1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3969612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3D27-1C10-4580-B51E-AC98870331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48000" y="6619875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6" name="Footer Placeholder 1"/>
          <p:cNvSpPr txBox="1">
            <a:spLocks/>
          </p:cNvSpPr>
          <p:nvPr userDrawn="1"/>
        </p:nvSpPr>
        <p:spPr>
          <a:xfrm>
            <a:off x="3048000" y="1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390169891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0"/>
          <p:cNvSpPr>
            <a:spLocks noGrp="1"/>
          </p:cNvSpPr>
          <p:nvPr>
            <p:ph type="title"/>
          </p:nvPr>
        </p:nvSpPr>
        <p:spPr bwMode="gray">
          <a:xfrm>
            <a:off x="414338" y="450279"/>
            <a:ext cx="8330184" cy="3291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48000" y="6619875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6" name="Footer Placeholder 1"/>
          <p:cNvSpPr txBox="1">
            <a:spLocks/>
          </p:cNvSpPr>
          <p:nvPr userDrawn="1"/>
        </p:nvSpPr>
        <p:spPr>
          <a:xfrm>
            <a:off x="3048000" y="1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359960689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/>
          </p:nvPr>
        </p:nvSpPr>
        <p:spPr bwMode="gray">
          <a:xfrm>
            <a:off x="402336" y="5458968"/>
            <a:ext cx="4937760" cy="1152144"/>
          </a:xfrm>
        </p:spPr>
        <p:txBody>
          <a:bodyPr anchor="b">
            <a:noAutofit/>
          </a:bodyPr>
          <a:lstStyle>
            <a:lvl1pPr>
              <a:lnSpc>
                <a:spcPts val="800"/>
              </a:lnSpc>
              <a:spcBef>
                <a:spcPts val="400"/>
              </a:spcBef>
              <a:spcAft>
                <a:spcPts val="400"/>
              </a:spcAft>
              <a:defRPr sz="7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48000" y="6619875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7" name="Footer Placeholder 1"/>
          <p:cNvSpPr txBox="1">
            <a:spLocks/>
          </p:cNvSpPr>
          <p:nvPr userDrawn="1"/>
        </p:nvSpPr>
        <p:spPr>
          <a:xfrm>
            <a:off x="3048000" y="1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4226159294"/>
      </p:ext>
    </p:extLst>
  </p:cSld>
  <p:clrMapOvr>
    <a:masterClrMapping/>
  </p:clrMapOvr>
  <p:transition xmlns:p14="http://schemas.microsoft.com/office/powerpoint/2010/main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06400" y="1155700"/>
            <a:ext cx="8339328" cy="5138928"/>
          </a:xfrm>
        </p:spPr>
        <p:txBody>
          <a:bodyPr/>
          <a:lstStyle>
            <a:lvl1pPr>
              <a:buNone/>
              <a:defRPr/>
            </a:lvl1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0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48000" y="6619875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6" name="Footer Placeholder 1"/>
          <p:cNvSpPr txBox="1">
            <a:spLocks/>
          </p:cNvSpPr>
          <p:nvPr userDrawn="1"/>
        </p:nvSpPr>
        <p:spPr>
          <a:xfrm>
            <a:off x="3048000" y="1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332489021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buNone/>
            </a:pPr>
            <a:endParaRPr lang="en-US" sz="2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buNone/>
            </a:pPr>
            <a:fld id="{A0499584-ECAB-42AD-8B11-BB32BA4E14D0}" type="slidenum">
              <a:rPr lang="en-US" sz="2400">
                <a:solidFill>
                  <a:srgbClr val="000000"/>
                </a:solidFill>
                <a:cs typeface="Arial" charset="0"/>
              </a:rPr>
              <a:pPr defTabSz="914400" fontAlgn="base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buFont typeface="Wingdings 2" pitchFamily="18" charset="2"/>
                <a:buNone/>
              </a:pPr>
              <a:t>‹#›</a:t>
            </a:fld>
            <a:endParaRPr lang="en-US" sz="2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48000" y="6619875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9" name="Footer Placeholder 1"/>
          <p:cNvSpPr txBox="1">
            <a:spLocks/>
          </p:cNvSpPr>
          <p:nvPr userDrawn="1"/>
        </p:nvSpPr>
        <p:spPr>
          <a:xfrm>
            <a:off x="3048000" y="1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619030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273055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5344" indent="0">
              <a:buNone/>
              <a:defRPr sz="1200"/>
            </a:lvl2pPr>
            <a:lvl3pPr marL="910682" indent="0">
              <a:buNone/>
              <a:defRPr sz="1000"/>
            </a:lvl3pPr>
            <a:lvl4pPr marL="1366022" indent="0">
              <a:buNone/>
              <a:defRPr sz="900"/>
            </a:lvl4pPr>
            <a:lvl5pPr marL="1821361" indent="0">
              <a:buNone/>
              <a:defRPr sz="900"/>
            </a:lvl5pPr>
            <a:lvl6pPr marL="2276701" indent="0">
              <a:buNone/>
              <a:defRPr sz="900"/>
            </a:lvl6pPr>
            <a:lvl7pPr marL="2732042" indent="0">
              <a:buNone/>
              <a:defRPr sz="900"/>
            </a:lvl7pPr>
            <a:lvl8pPr marL="3187384" indent="0">
              <a:buNone/>
              <a:defRPr sz="900"/>
            </a:lvl8pPr>
            <a:lvl9pPr marL="364272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3D27-1C10-4580-B51E-AC98870331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48000" y="6619875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9" name="Footer Placeholder 1"/>
          <p:cNvSpPr txBox="1">
            <a:spLocks/>
          </p:cNvSpPr>
          <p:nvPr userDrawn="1"/>
        </p:nvSpPr>
        <p:spPr>
          <a:xfrm>
            <a:off x="3048000" y="1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240181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5344" indent="0">
              <a:buNone/>
              <a:defRPr sz="2800"/>
            </a:lvl2pPr>
            <a:lvl3pPr marL="910682" indent="0">
              <a:buNone/>
              <a:defRPr sz="2400"/>
            </a:lvl3pPr>
            <a:lvl4pPr marL="1366022" indent="0">
              <a:buNone/>
              <a:defRPr sz="2000"/>
            </a:lvl4pPr>
            <a:lvl5pPr marL="1821361" indent="0">
              <a:buNone/>
              <a:defRPr sz="2000"/>
            </a:lvl5pPr>
            <a:lvl6pPr marL="2276701" indent="0">
              <a:buNone/>
              <a:defRPr sz="2000"/>
            </a:lvl6pPr>
            <a:lvl7pPr marL="2732042" indent="0">
              <a:buNone/>
              <a:defRPr sz="2000"/>
            </a:lvl7pPr>
            <a:lvl8pPr marL="3187384" indent="0">
              <a:buNone/>
              <a:defRPr sz="2000"/>
            </a:lvl8pPr>
            <a:lvl9pPr marL="364272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5344" indent="0">
              <a:buNone/>
              <a:defRPr sz="1200"/>
            </a:lvl2pPr>
            <a:lvl3pPr marL="910682" indent="0">
              <a:buNone/>
              <a:defRPr sz="1000"/>
            </a:lvl3pPr>
            <a:lvl4pPr marL="1366022" indent="0">
              <a:buNone/>
              <a:defRPr sz="900"/>
            </a:lvl4pPr>
            <a:lvl5pPr marL="1821361" indent="0">
              <a:buNone/>
              <a:defRPr sz="900"/>
            </a:lvl5pPr>
            <a:lvl6pPr marL="2276701" indent="0">
              <a:buNone/>
              <a:defRPr sz="900"/>
            </a:lvl6pPr>
            <a:lvl7pPr marL="2732042" indent="0">
              <a:buNone/>
              <a:defRPr sz="900"/>
            </a:lvl7pPr>
            <a:lvl8pPr marL="3187384" indent="0">
              <a:buNone/>
              <a:defRPr sz="900"/>
            </a:lvl8pPr>
            <a:lvl9pPr marL="364272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3D27-1C10-4580-B51E-AC98870331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48000" y="6619875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9" name="Footer Placeholder 1"/>
          <p:cNvSpPr txBox="1">
            <a:spLocks/>
          </p:cNvSpPr>
          <p:nvPr userDrawn="1"/>
        </p:nvSpPr>
        <p:spPr>
          <a:xfrm>
            <a:off x="3048000" y="1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341089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<Relationship Id="rId14" Type="http://schemas.openxmlformats.org/officeDocument/2006/relationships/theme" Target="../theme/theme5.xml"/><Relationship Id="rId1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3.xml"/><Relationship Id="rId14" Type="http://schemas.openxmlformats.org/officeDocument/2006/relationships/theme" Target="../theme/theme6.xml"/><Relationship Id="rId1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2.xml"/><Relationship Id="rId3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5.xml"/><Relationship Id="rId6" Type="http://schemas.openxmlformats.org/officeDocument/2006/relationships/slideLayout" Target="../slideLayouts/slideLayout66.xml"/><Relationship Id="rId7" Type="http://schemas.openxmlformats.org/officeDocument/2006/relationships/slideLayout" Target="../slideLayouts/slideLayout67.xml"/><Relationship Id="rId8" Type="http://schemas.openxmlformats.org/officeDocument/2006/relationships/slideLayout" Target="../slideLayouts/slideLayout68.xml"/><Relationship Id="rId9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5" y="274639"/>
            <a:ext cx="8229600" cy="1143000"/>
          </a:xfrm>
          <a:prstGeom prst="rect">
            <a:avLst/>
          </a:prstGeom>
        </p:spPr>
        <p:txBody>
          <a:bodyPr vert="horz" lIns="91069" tIns="45537" rIns="91069" bIns="4553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5" y="1600233"/>
            <a:ext cx="8229600" cy="4525963"/>
          </a:xfrm>
          <a:prstGeom prst="rect">
            <a:avLst/>
          </a:prstGeom>
        </p:spPr>
        <p:txBody>
          <a:bodyPr vert="horz" lIns="91069" tIns="45537" rIns="91069" bIns="4553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5"/>
            <a:ext cx="2133600" cy="365125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6356355"/>
            <a:ext cx="2133600" cy="365125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D3D27-1C10-4580-B51E-AC98870331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48000" y="6619875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8" name="Footer Placeholder 1"/>
          <p:cNvSpPr txBox="1">
            <a:spLocks/>
          </p:cNvSpPr>
          <p:nvPr userDrawn="1"/>
        </p:nvSpPr>
        <p:spPr>
          <a:xfrm>
            <a:off x="3048000" y="1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3786123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068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1505" indent="-341505" algn="l" defTabSz="91068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9925" indent="-284584" algn="l" defTabSz="91068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38350" indent="-227680" algn="l" defTabSz="91068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3694" indent="-227680" algn="l" defTabSz="91068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9030" indent="-227680" algn="l" defTabSz="91068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04373" indent="-227680" algn="l" defTabSz="9106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59714" indent="-227680" algn="l" defTabSz="9106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15053" indent="-227680" algn="l" defTabSz="9106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0392" indent="-227680" algn="l" defTabSz="9106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06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344" algn="l" defTabSz="9106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682" algn="l" defTabSz="9106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6022" algn="l" defTabSz="9106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361" algn="l" defTabSz="9106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701" algn="l" defTabSz="9106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2042" algn="l" defTabSz="9106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7384" algn="l" defTabSz="9106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723" algn="l" defTabSz="9106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Placeholder 1"/>
          <p:cNvSpPr>
            <a:spLocks noGrp="1"/>
          </p:cNvSpPr>
          <p:nvPr>
            <p:ph type="title"/>
          </p:nvPr>
        </p:nvSpPr>
        <p:spPr bwMode="auto">
          <a:xfrm>
            <a:off x="408361" y="350115"/>
            <a:ext cx="8422522" cy="630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05471" y="1148369"/>
            <a:ext cx="8422522" cy="5219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415573" y="6554108"/>
            <a:ext cx="282819" cy="144247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lnSpc>
                <a:spcPts val="1077"/>
              </a:lnSpc>
              <a:defRPr sz="900" b="1">
                <a:solidFill>
                  <a:schemeClr val="tx2"/>
                </a:solidFill>
                <a:latin typeface="Arial" charset="0"/>
                <a:cs typeface="Arial" charset="0"/>
              </a:defRPr>
            </a:lvl1pPr>
          </a:lstStyle>
          <a:p>
            <a:pPr defTabSz="913814" fontAlgn="base">
              <a:spcBef>
                <a:spcPct val="0"/>
              </a:spcBef>
              <a:spcAft>
                <a:spcPct val="0"/>
              </a:spcAft>
              <a:defRPr/>
            </a:pPr>
            <a:fld id="{E93B04D8-1F3B-4878-908D-D1074C70FE79}" type="slidenum">
              <a:rPr lang="en-US" smtClean="0">
                <a:solidFill>
                  <a:srgbClr val="002776"/>
                </a:solidFill>
              </a:rPr>
              <a:pPr defTabSz="913814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2776"/>
              </a:solidFill>
            </a:endParaRP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48000" y="6619875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8" name="Footer Placeholder 1"/>
          <p:cNvSpPr txBox="1">
            <a:spLocks/>
          </p:cNvSpPr>
          <p:nvPr userDrawn="1"/>
        </p:nvSpPr>
        <p:spPr>
          <a:xfrm>
            <a:off x="3048000" y="1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4952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  <p:sldLayoutId id="2147483927" r:id="rId12"/>
  </p:sldLayoutIdLst>
  <p:hf sldNum="0" hdr="0" dt="0"/>
  <p:txStyles>
    <p:titleStyle>
      <a:lvl1pPr algn="l" defTabSz="913525" rtl="0" eaLnBrk="0" fontAlgn="base" hangingPunct="0">
        <a:lnSpc>
          <a:spcPts val="305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5" rtl="0" eaLnBrk="0" fontAlgn="base" hangingPunct="0">
        <a:lnSpc>
          <a:spcPts val="305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defTabSz="913525" rtl="0" eaLnBrk="0" fontAlgn="base" hangingPunct="0">
        <a:lnSpc>
          <a:spcPts val="305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defTabSz="913525" rtl="0" eaLnBrk="0" fontAlgn="base" hangingPunct="0">
        <a:lnSpc>
          <a:spcPts val="305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defTabSz="913525" rtl="0" eaLnBrk="0" fontAlgn="base" hangingPunct="0">
        <a:lnSpc>
          <a:spcPts val="305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09805" algn="l" defTabSz="913525" rtl="0" eaLnBrk="1" fontAlgn="base" hangingPunct="1">
        <a:lnSpc>
          <a:spcPts val="3050"/>
        </a:lnSpc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6pPr>
      <a:lvl7pPr marL="819614" algn="l" defTabSz="913525" rtl="0" eaLnBrk="1" fontAlgn="base" hangingPunct="1">
        <a:lnSpc>
          <a:spcPts val="3050"/>
        </a:lnSpc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7pPr>
      <a:lvl8pPr marL="1229417" algn="l" defTabSz="913525" rtl="0" eaLnBrk="1" fontAlgn="base" hangingPunct="1">
        <a:lnSpc>
          <a:spcPts val="3050"/>
        </a:lnSpc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8pPr>
      <a:lvl9pPr marL="1639221" algn="l" defTabSz="913525" rtl="0" eaLnBrk="1" fontAlgn="base" hangingPunct="1">
        <a:lnSpc>
          <a:spcPts val="3050"/>
        </a:lnSpc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9pPr>
    </p:titleStyle>
    <p:bodyStyle>
      <a:lvl1pPr marL="342928" indent="-342928" algn="l" defTabSz="913525" rtl="0" eaLnBrk="0" fontAlgn="base" hangingPunct="0">
        <a:spcBef>
          <a:spcPct val="0"/>
        </a:spcBef>
        <a:spcAft>
          <a:spcPts val="269"/>
        </a:spcAft>
        <a:buFont typeface="Arial" pitchFamily="34" charset="0"/>
        <a:buChar char="•"/>
        <a:defRPr sz="1800">
          <a:solidFill>
            <a:schemeClr val="tx2"/>
          </a:solidFill>
          <a:latin typeface="+mn-lt"/>
          <a:ea typeface="+mn-ea"/>
          <a:cs typeface="+mn-cs"/>
        </a:defRPr>
      </a:lvl1pPr>
      <a:lvl2pPr marL="182136" indent="-182136" algn="l" defTabSz="913525" rtl="0" eaLnBrk="0" fontAlgn="base" hangingPunct="0">
        <a:spcBef>
          <a:spcPct val="0"/>
        </a:spcBef>
        <a:spcAft>
          <a:spcPts val="269"/>
        </a:spcAft>
        <a:buFont typeface="Arial" pitchFamily="34" charset="0"/>
        <a:buChar char="•"/>
        <a:defRPr sz="1800">
          <a:solidFill>
            <a:schemeClr val="tx2"/>
          </a:solidFill>
          <a:latin typeface="+mn-lt"/>
        </a:defRPr>
      </a:lvl2pPr>
      <a:lvl3pPr marL="357159" indent="-175022" algn="l" defTabSz="913525" rtl="0" eaLnBrk="0" fontAlgn="base" hangingPunct="0">
        <a:spcBef>
          <a:spcPct val="0"/>
        </a:spcBef>
        <a:spcAft>
          <a:spcPts val="269"/>
        </a:spcAft>
        <a:buFont typeface="Arial" pitchFamily="34" charset="0"/>
        <a:buChar char="‒"/>
        <a:defRPr sz="1800">
          <a:solidFill>
            <a:schemeClr val="tx2"/>
          </a:solidFill>
          <a:latin typeface="+mn-lt"/>
        </a:defRPr>
      </a:lvl3pPr>
      <a:lvl4pPr marL="539293" indent="-182136" algn="l" defTabSz="913525" rtl="0" eaLnBrk="0" fontAlgn="base" hangingPunct="0">
        <a:spcBef>
          <a:spcPct val="0"/>
        </a:spcBef>
        <a:spcAft>
          <a:spcPts val="538"/>
        </a:spcAft>
        <a:buFont typeface="Arial" pitchFamily="34" charset="0"/>
        <a:buChar char="•"/>
        <a:defRPr>
          <a:solidFill>
            <a:schemeClr val="tx2"/>
          </a:solidFill>
          <a:latin typeface="+mn-lt"/>
        </a:defRPr>
      </a:lvl4pPr>
      <a:lvl5pPr marL="711469" indent="-172177" algn="l" defTabSz="913525" rtl="0" eaLnBrk="0" fontAlgn="base" hangingPunct="0">
        <a:spcBef>
          <a:spcPct val="0"/>
        </a:spcBef>
        <a:spcAft>
          <a:spcPts val="538"/>
        </a:spcAft>
        <a:buFont typeface="Arial" pitchFamily="34" charset="0"/>
        <a:buChar char="‒"/>
        <a:defRPr>
          <a:solidFill>
            <a:schemeClr val="tx2"/>
          </a:solidFill>
          <a:latin typeface="+mn-lt"/>
        </a:defRPr>
      </a:lvl5pPr>
      <a:lvl6pPr marL="1028783" indent="-172177" algn="l" defTabSz="913525" rtl="0" eaLnBrk="1" fontAlgn="base" hangingPunct="1">
        <a:spcBef>
          <a:spcPct val="0"/>
        </a:spcBef>
        <a:spcAft>
          <a:spcPts val="538"/>
        </a:spcAft>
        <a:buFont typeface="Arial" pitchFamily="34" charset="0"/>
        <a:buChar char="•"/>
        <a:defRPr sz="1400">
          <a:solidFill>
            <a:schemeClr val="tx2"/>
          </a:solidFill>
          <a:latin typeface="+mn-lt"/>
        </a:defRPr>
      </a:lvl6pPr>
      <a:lvl7pPr marL="1531081" indent="-172177" algn="l" defTabSz="913525" rtl="0" eaLnBrk="1" fontAlgn="base" hangingPunct="1">
        <a:spcBef>
          <a:spcPct val="0"/>
        </a:spcBef>
        <a:spcAft>
          <a:spcPts val="538"/>
        </a:spcAft>
        <a:buFont typeface="Arial" charset="0"/>
        <a:buChar char="‒"/>
        <a:defRPr sz="1800">
          <a:solidFill>
            <a:schemeClr val="tx2"/>
          </a:solidFill>
          <a:latin typeface="+mn-lt"/>
        </a:defRPr>
      </a:lvl7pPr>
      <a:lvl8pPr marL="1940884" indent="-172177" algn="l" defTabSz="913525" rtl="0" eaLnBrk="1" fontAlgn="base" hangingPunct="1">
        <a:spcBef>
          <a:spcPct val="0"/>
        </a:spcBef>
        <a:spcAft>
          <a:spcPts val="538"/>
        </a:spcAft>
        <a:buFont typeface="Arial" charset="0"/>
        <a:buChar char="‒"/>
        <a:defRPr sz="1800">
          <a:solidFill>
            <a:schemeClr val="tx2"/>
          </a:solidFill>
          <a:latin typeface="+mn-lt"/>
        </a:defRPr>
      </a:lvl8pPr>
      <a:lvl9pPr marL="2350689" indent="-172177" algn="l" defTabSz="913525" rtl="0" eaLnBrk="1" fontAlgn="base" hangingPunct="1">
        <a:spcBef>
          <a:spcPct val="0"/>
        </a:spcBef>
        <a:spcAft>
          <a:spcPts val="538"/>
        </a:spcAft>
        <a:buFont typeface="Arial" charset="0"/>
        <a:buChar char="‒"/>
        <a:defRPr sz="18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81961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9805" algn="l" defTabSz="81961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9614" algn="l" defTabSz="81961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9417" algn="l" defTabSz="81961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9221" algn="l" defTabSz="81961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9027" algn="l" defTabSz="81961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58834" algn="l" defTabSz="81961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8638" algn="l" defTabSz="81961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78443" algn="l" defTabSz="81961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Placeholder 1"/>
          <p:cNvSpPr>
            <a:spLocks noGrp="1"/>
          </p:cNvSpPr>
          <p:nvPr>
            <p:ph type="title"/>
          </p:nvPr>
        </p:nvSpPr>
        <p:spPr bwMode="auto">
          <a:xfrm>
            <a:off x="408361" y="350115"/>
            <a:ext cx="8422522" cy="630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05471" y="1148369"/>
            <a:ext cx="8422522" cy="5219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415573" y="6554107"/>
            <a:ext cx="282819" cy="144247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lnSpc>
                <a:spcPts val="1077"/>
              </a:lnSpc>
              <a:defRPr sz="900" b="1">
                <a:solidFill>
                  <a:schemeClr val="tx2"/>
                </a:solidFill>
                <a:latin typeface="Arial" charset="0"/>
                <a:cs typeface="Arial" charset="0"/>
              </a:defRPr>
            </a:lvl1pPr>
          </a:lstStyle>
          <a:p>
            <a:pPr defTabSz="913961" fontAlgn="base">
              <a:spcBef>
                <a:spcPct val="0"/>
              </a:spcBef>
              <a:spcAft>
                <a:spcPct val="0"/>
              </a:spcAft>
              <a:defRPr/>
            </a:pPr>
            <a:fld id="{E93B04D8-1F3B-4878-908D-D1074C70FE79}" type="slidenum">
              <a:rPr lang="en-US" smtClean="0">
                <a:solidFill>
                  <a:srgbClr val="002776"/>
                </a:solidFill>
              </a:rPr>
              <a:pPr defTabSz="913961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2776"/>
              </a:solidFill>
            </a:endParaRPr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771981" y="6554107"/>
            <a:ext cx="4317318" cy="144247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lnSpc>
                <a:spcPts val="1077"/>
              </a:lnSpc>
              <a:defRPr sz="900">
                <a:solidFill>
                  <a:schemeClr val="tx2"/>
                </a:solidFill>
                <a:latin typeface="Arial" charset="0"/>
                <a:cs typeface="Arial" charset="0"/>
              </a:defRPr>
            </a:lvl1pPr>
          </a:lstStyle>
          <a:p>
            <a:pPr defTabSz="9139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2776"/>
                </a:solidFill>
                <a:latin typeface="Arial" pitchFamily="34" charset="0"/>
                <a:cs typeface="Arial" pitchFamily="34" charset="0"/>
              </a:rPr>
              <a:t>UNCLASSIFIED</a:t>
            </a:r>
            <a:endParaRPr lang="en-US" dirty="0">
              <a:solidFill>
                <a:srgbClr val="002776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878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  <p:sldLayoutId id="2147483940" r:id="rId12"/>
  </p:sldLayoutIdLst>
  <p:hf sldNum="0" hdr="0" dt="0"/>
  <p:txStyles>
    <p:titleStyle>
      <a:lvl1pPr algn="l" defTabSz="913671" rtl="0" eaLnBrk="0" fontAlgn="base" hangingPunct="0">
        <a:lnSpc>
          <a:spcPts val="305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13671" rtl="0" eaLnBrk="0" fontAlgn="base" hangingPunct="0">
        <a:lnSpc>
          <a:spcPts val="305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defTabSz="913671" rtl="0" eaLnBrk="0" fontAlgn="base" hangingPunct="0">
        <a:lnSpc>
          <a:spcPts val="305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defTabSz="913671" rtl="0" eaLnBrk="0" fontAlgn="base" hangingPunct="0">
        <a:lnSpc>
          <a:spcPts val="305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defTabSz="913671" rtl="0" eaLnBrk="0" fontAlgn="base" hangingPunct="0">
        <a:lnSpc>
          <a:spcPts val="305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09871" algn="l" defTabSz="913671" rtl="0" eaLnBrk="1" fontAlgn="base" hangingPunct="1">
        <a:lnSpc>
          <a:spcPts val="3050"/>
        </a:lnSpc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6pPr>
      <a:lvl7pPr marL="819745" algn="l" defTabSz="913671" rtl="0" eaLnBrk="1" fontAlgn="base" hangingPunct="1">
        <a:lnSpc>
          <a:spcPts val="3050"/>
        </a:lnSpc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7pPr>
      <a:lvl8pPr marL="1229614" algn="l" defTabSz="913671" rtl="0" eaLnBrk="1" fontAlgn="base" hangingPunct="1">
        <a:lnSpc>
          <a:spcPts val="3050"/>
        </a:lnSpc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8pPr>
      <a:lvl9pPr marL="1639484" algn="l" defTabSz="913671" rtl="0" eaLnBrk="1" fontAlgn="base" hangingPunct="1">
        <a:lnSpc>
          <a:spcPts val="3050"/>
        </a:lnSpc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9pPr>
    </p:titleStyle>
    <p:bodyStyle>
      <a:lvl1pPr marL="342983" indent="-342983" algn="l" defTabSz="913671" rtl="0" eaLnBrk="0" fontAlgn="base" hangingPunct="0">
        <a:spcBef>
          <a:spcPct val="0"/>
        </a:spcBef>
        <a:spcAft>
          <a:spcPts val="269"/>
        </a:spcAft>
        <a:buFont typeface="Arial" pitchFamily="34" charset="0"/>
        <a:buChar char="•"/>
        <a:defRPr sz="1800">
          <a:solidFill>
            <a:schemeClr val="tx2"/>
          </a:solidFill>
          <a:latin typeface="+mn-lt"/>
          <a:ea typeface="+mn-ea"/>
          <a:cs typeface="+mn-cs"/>
        </a:defRPr>
      </a:lvl1pPr>
      <a:lvl2pPr marL="182165" indent="-182165" algn="l" defTabSz="913671" rtl="0" eaLnBrk="0" fontAlgn="base" hangingPunct="0">
        <a:spcBef>
          <a:spcPct val="0"/>
        </a:spcBef>
        <a:spcAft>
          <a:spcPts val="269"/>
        </a:spcAft>
        <a:buFont typeface="Arial" pitchFamily="34" charset="0"/>
        <a:buChar char="•"/>
        <a:defRPr sz="1800">
          <a:solidFill>
            <a:schemeClr val="tx2"/>
          </a:solidFill>
          <a:latin typeface="+mn-lt"/>
        </a:defRPr>
      </a:lvl2pPr>
      <a:lvl3pPr marL="357216" indent="-175050" algn="l" defTabSz="913671" rtl="0" eaLnBrk="0" fontAlgn="base" hangingPunct="0">
        <a:spcBef>
          <a:spcPct val="0"/>
        </a:spcBef>
        <a:spcAft>
          <a:spcPts val="269"/>
        </a:spcAft>
        <a:buFont typeface="Arial" pitchFamily="34" charset="0"/>
        <a:buChar char="‒"/>
        <a:defRPr sz="1800">
          <a:solidFill>
            <a:schemeClr val="tx2"/>
          </a:solidFill>
          <a:latin typeface="+mn-lt"/>
        </a:defRPr>
      </a:lvl3pPr>
      <a:lvl4pPr marL="539380" indent="-182165" algn="l" defTabSz="913671" rtl="0" eaLnBrk="0" fontAlgn="base" hangingPunct="0">
        <a:spcBef>
          <a:spcPct val="0"/>
        </a:spcBef>
        <a:spcAft>
          <a:spcPts val="538"/>
        </a:spcAft>
        <a:buFont typeface="Arial" pitchFamily="34" charset="0"/>
        <a:buChar char="•"/>
        <a:defRPr>
          <a:solidFill>
            <a:schemeClr val="tx2"/>
          </a:solidFill>
          <a:latin typeface="+mn-lt"/>
        </a:defRPr>
      </a:lvl4pPr>
      <a:lvl5pPr marL="711583" indent="-172205" algn="l" defTabSz="913671" rtl="0" eaLnBrk="0" fontAlgn="base" hangingPunct="0">
        <a:spcBef>
          <a:spcPct val="0"/>
        </a:spcBef>
        <a:spcAft>
          <a:spcPts val="538"/>
        </a:spcAft>
        <a:buFont typeface="Arial" pitchFamily="34" charset="0"/>
        <a:buChar char="‒"/>
        <a:defRPr>
          <a:solidFill>
            <a:schemeClr val="tx2"/>
          </a:solidFill>
          <a:latin typeface="+mn-lt"/>
        </a:defRPr>
      </a:lvl5pPr>
      <a:lvl6pPr marL="1028948" indent="-172205" algn="l" defTabSz="913671" rtl="0" eaLnBrk="1" fontAlgn="base" hangingPunct="1">
        <a:spcBef>
          <a:spcPct val="0"/>
        </a:spcBef>
        <a:spcAft>
          <a:spcPts val="538"/>
        </a:spcAft>
        <a:buFont typeface="Arial" pitchFamily="34" charset="0"/>
        <a:buChar char="•"/>
        <a:defRPr sz="1400">
          <a:solidFill>
            <a:schemeClr val="tx2"/>
          </a:solidFill>
          <a:latin typeface="+mn-lt"/>
        </a:defRPr>
      </a:lvl6pPr>
      <a:lvl7pPr marL="1531326" indent="-172205" algn="l" defTabSz="913671" rtl="0" eaLnBrk="1" fontAlgn="base" hangingPunct="1">
        <a:spcBef>
          <a:spcPct val="0"/>
        </a:spcBef>
        <a:spcAft>
          <a:spcPts val="538"/>
        </a:spcAft>
        <a:buFont typeface="Arial" charset="0"/>
        <a:buChar char="‒"/>
        <a:defRPr sz="1800">
          <a:solidFill>
            <a:schemeClr val="tx2"/>
          </a:solidFill>
          <a:latin typeface="+mn-lt"/>
        </a:defRPr>
      </a:lvl7pPr>
      <a:lvl8pPr marL="1941195" indent="-172205" algn="l" defTabSz="913671" rtl="0" eaLnBrk="1" fontAlgn="base" hangingPunct="1">
        <a:spcBef>
          <a:spcPct val="0"/>
        </a:spcBef>
        <a:spcAft>
          <a:spcPts val="538"/>
        </a:spcAft>
        <a:buFont typeface="Arial" charset="0"/>
        <a:buChar char="‒"/>
        <a:defRPr sz="1800">
          <a:solidFill>
            <a:schemeClr val="tx2"/>
          </a:solidFill>
          <a:latin typeface="+mn-lt"/>
        </a:defRPr>
      </a:lvl8pPr>
      <a:lvl9pPr marL="2351066" indent="-172205" algn="l" defTabSz="913671" rtl="0" eaLnBrk="1" fontAlgn="base" hangingPunct="1">
        <a:spcBef>
          <a:spcPct val="0"/>
        </a:spcBef>
        <a:spcAft>
          <a:spcPts val="538"/>
        </a:spcAft>
        <a:buFont typeface="Arial" charset="0"/>
        <a:buChar char="‒"/>
        <a:defRPr sz="18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81974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9871" algn="l" defTabSz="81974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9745" algn="l" defTabSz="81974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9614" algn="l" defTabSz="81974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9484" algn="l" defTabSz="81974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9356" algn="l" defTabSz="81974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59228" algn="l" defTabSz="81974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9098" algn="l" defTabSz="81974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78969" algn="l" defTabSz="81974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Placeholder 1"/>
          <p:cNvSpPr>
            <a:spLocks noGrp="1"/>
          </p:cNvSpPr>
          <p:nvPr>
            <p:ph type="title"/>
          </p:nvPr>
        </p:nvSpPr>
        <p:spPr bwMode="auto">
          <a:xfrm>
            <a:off x="408359" y="350115"/>
            <a:ext cx="8422522" cy="630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05471" y="1148369"/>
            <a:ext cx="8422522" cy="5219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415573" y="6554104"/>
            <a:ext cx="282819" cy="144247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lnSpc>
                <a:spcPts val="1077"/>
              </a:lnSpc>
              <a:defRPr sz="900" b="1">
                <a:solidFill>
                  <a:schemeClr val="tx2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93B04D8-1F3B-4878-908D-D1074C70FE79}" type="slidenum">
              <a:rPr lang="en-US">
                <a:solidFill>
                  <a:srgbClr val="002776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2776"/>
              </a:solidFill>
            </a:endParaRP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48000" y="6619875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8" name="Footer Placeholder 1"/>
          <p:cNvSpPr txBox="1">
            <a:spLocks/>
          </p:cNvSpPr>
          <p:nvPr userDrawn="1"/>
        </p:nvSpPr>
        <p:spPr>
          <a:xfrm>
            <a:off x="3048000" y="1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40018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</p:sldLayoutIdLst>
  <p:hf sldNum="0" hdr="0" dt="0"/>
  <p:txStyles>
    <p:titleStyle>
      <a:lvl1pPr algn="l" defTabSz="914111" rtl="0" eaLnBrk="0" fontAlgn="base" hangingPunct="0">
        <a:lnSpc>
          <a:spcPts val="305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14111" rtl="0" eaLnBrk="0" fontAlgn="base" hangingPunct="0">
        <a:lnSpc>
          <a:spcPts val="305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defTabSz="914111" rtl="0" eaLnBrk="0" fontAlgn="base" hangingPunct="0">
        <a:lnSpc>
          <a:spcPts val="305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defTabSz="914111" rtl="0" eaLnBrk="0" fontAlgn="base" hangingPunct="0">
        <a:lnSpc>
          <a:spcPts val="305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defTabSz="914111" rtl="0" eaLnBrk="0" fontAlgn="base" hangingPunct="0">
        <a:lnSpc>
          <a:spcPts val="305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10068" algn="l" defTabSz="914111" rtl="0" eaLnBrk="1" fontAlgn="base" hangingPunct="1">
        <a:lnSpc>
          <a:spcPts val="3050"/>
        </a:lnSpc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6pPr>
      <a:lvl7pPr marL="820138" algn="l" defTabSz="914111" rtl="0" eaLnBrk="1" fontAlgn="base" hangingPunct="1">
        <a:lnSpc>
          <a:spcPts val="3050"/>
        </a:lnSpc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7pPr>
      <a:lvl8pPr marL="1230206" algn="l" defTabSz="914111" rtl="0" eaLnBrk="1" fontAlgn="base" hangingPunct="1">
        <a:lnSpc>
          <a:spcPts val="3050"/>
        </a:lnSpc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8pPr>
      <a:lvl9pPr marL="1640273" algn="l" defTabSz="914111" rtl="0" eaLnBrk="1" fontAlgn="base" hangingPunct="1">
        <a:lnSpc>
          <a:spcPts val="3050"/>
        </a:lnSpc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9pPr>
    </p:titleStyle>
    <p:bodyStyle>
      <a:lvl1pPr marL="343148" indent="-343148" algn="l" defTabSz="914111" rtl="0" eaLnBrk="0" fontAlgn="base" hangingPunct="0">
        <a:spcBef>
          <a:spcPct val="0"/>
        </a:spcBef>
        <a:spcAft>
          <a:spcPts val="269"/>
        </a:spcAft>
        <a:buFont typeface="Arial" pitchFamily="34" charset="0"/>
        <a:buChar char="•"/>
        <a:defRPr sz="1800">
          <a:solidFill>
            <a:schemeClr val="tx2"/>
          </a:solidFill>
          <a:latin typeface="+mn-lt"/>
          <a:ea typeface="+mn-ea"/>
          <a:cs typeface="+mn-cs"/>
        </a:defRPr>
      </a:lvl1pPr>
      <a:lvl2pPr marL="182252" indent="-182252" algn="l" defTabSz="914111" rtl="0" eaLnBrk="0" fontAlgn="base" hangingPunct="0">
        <a:spcBef>
          <a:spcPct val="0"/>
        </a:spcBef>
        <a:spcAft>
          <a:spcPts val="269"/>
        </a:spcAft>
        <a:buFont typeface="Arial" pitchFamily="34" charset="0"/>
        <a:buChar char="•"/>
        <a:defRPr sz="1800">
          <a:solidFill>
            <a:schemeClr val="tx2"/>
          </a:solidFill>
          <a:latin typeface="+mn-lt"/>
        </a:defRPr>
      </a:lvl2pPr>
      <a:lvl3pPr marL="357387" indent="-175134" algn="l" defTabSz="914111" rtl="0" eaLnBrk="0" fontAlgn="base" hangingPunct="0">
        <a:spcBef>
          <a:spcPct val="0"/>
        </a:spcBef>
        <a:spcAft>
          <a:spcPts val="269"/>
        </a:spcAft>
        <a:buFont typeface="Arial" pitchFamily="34" charset="0"/>
        <a:buChar char="‒"/>
        <a:defRPr sz="1800">
          <a:solidFill>
            <a:schemeClr val="tx2"/>
          </a:solidFill>
          <a:latin typeface="+mn-lt"/>
        </a:defRPr>
      </a:lvl3pPr>
      <a:lvl4pPr marL="539639" indent="-182252" algn="l" defTabSz="914111" rtl="0" eaLnBrk="0" fontAlgn="base" hangingPunct="0">
        <a:spcBef>
          <a:spcPct val="0"/>
        </a:spcBef>
        <a:spcAft>
          <a:spcPts val="538"/>
        </a:spcAft>
        <a:buFont typeface="Arial" pitchFamily="34" charset="0"/>
        <a:buChar char="•"/>
        <a:defRPr>
          <a:solidFill>
            <a:schemeClr val="tx2"/>
          </a:solidFill>
          <a:latin typeface="+mn-lt"/>
        </a:defRPr>
      </a:lvl4pPr>
      <a:lvl5pPr marL="711925" indent="-172287" algn="l" defTabSz="914111" rtl="0" eaLnBrk="0" fontAlgn="base" hangingPunct="0">
        <a:spcBef>
          <a:spcPct val="0"/>
        </a:spcBef>
        <a:spcAft>
          <a:spcPts val="538"/>
        </a:spcAft>
        <a:buFont typeface="Arial" pitchFamily="34" charset="0"/>
        <a:buChar char="‒"/>
        <a:defRPr>
          <a:solidFill>
            <a:schemeClr val="tx2"/>
          </a:solidFill>
          <a:latin typeface="+mn-lt"/>
        </a:defRPr>
      </a:lvl5pPr>
      <a:lvl6pPr marL="1029443" indent="-172287" algn="l" defTabSz="914111" rtl="0" eaLnBrk="1" fontAlgn="base" hangingPunct="1">
        <a:spcBef>
          <a:spcPct val="0"/>
        </a:spcBef>
        <a:spcAft>
          <a:spcPts val="538"/>
        </a:spcAft>
        <a:buFont typeface="Arial" pitchFamily="34" charset="0"/>
        <a:buChar char="•"/>
        <a:defRPr sz="1400">
          <a:solidFill>
            <a:schemeClr val="tx2"/>
          </a:solidFill>
          <a:latin typeface="+mn-lt"/>
        </a:defRPr>
      </a:lvl6pPr>
      <a:lvl7pPr marL="1532061" indent="-172287" algn="l" defTabSz="914111" rtl="0" eaLnBrk="1" fontAlgn="base" hangingPunct="1">
        <a:spcBef>
          <a:spcPct val="0"/>
        </a:spcBef>
        <a:spcAft>
          <a:spcPts val="538"/>
        </a:spcAft>
        <a:buFont typeface="Arial" charset="0"/>
        <a:buChar char="‒"/>
        <a:defRPr sz="1800">
          <a:solidFill>
            <a:schemeClr val="tx2"/>
          </a:solidFill>
          <a:latin typeface="+mn-lt"/>
        </a:defRPr>
      </a:lvl7pPr>
      <a:lvl8pPr marL="1942129" indent="-172287" algn="l" defTabSz="914111" rtl="0" eaLnBrk="1" fontAlgn="base" hangingPunct="1">
        <a:spcBef>
          <a:spcPct val="0"/>
        </a:spcBef>
        <a:spcAft>
          <a:spcPts val="538"/>
        </a:spcAft>
        <a:buFont typeface="Arial" charset="0"/>
        <a:buChar char="‒"/>
        <a:defRPr sz="1800">
          <a:solidFill>
            <a:schemeClr val="tx2"/>
          </a:solidFill>
          <a:latin typeface="+mn-lt"/>
        </a:defRPr>
      </a:lvl8pPr>
      <a:lvl9pPr marL="2352198" indent="-172287" algn="l" defTabSz="914111" rtl="0" eaLnBrk="1" fontAlgn="base" hangingPunct="1">
        <a:spcBef>
          <a:spcPct val="0"/>
        </a:spcBef>
        <a:spcAft>
          <a:spcPts val="538"/>
        </a:spcAft>
        <a:buFont typeface="Arial" charset="0"/>
        <a:buChar char="‒"/>
        <a:defRPr sz="18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82013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0068" algn="l" defTabSz="82013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0138" algn="l" defTabSz="82013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0206" algn="l" defTabSz="82013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0273" algn="l" defTabSz="82013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0342" algn="l" defTabSz="82013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0410" algn="l" defTabSz="82013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70478" algn="l" defTabSz="82013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80547" algn="l" defTabSz="82013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9"/>
          <p:cNvSpPr>
            <a:spLocks/>
          </p:cNvSpPr>
          <p:nvPr/>
        </p:nvSpPr>
        <p:spPr bwMode="gray">
          <a:xfrm>
            <a:off x="414338" y="6640513"/>
            <a:ext cx="268287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defTabSz="914400">
              <a:spcBef>
                <a:spcPct val="0"/>
              </a:spcBef>
              <a:defRPr/>
            </a:pPr>
            <a:fld id="{DF395A62-CAC6-4238-8FC3-F1309383485F}" type="slidenum">
              <a:rPr lang="en-US" sz="900">
                <a:solidFill>
                  <a:srgbClr val="002776"/>
                </a:solidFill>
                <a:cs typeface="Arial" charset="0"/>
              </a:rPr>
              <a:pPr defTabSz="914400">
                <a:spcBef>
                  <a:spcPct val="0"/>
                </a:spcBef>
                <a:defRPr/>
              </a:pPr>
              <a:t>‹#›</a:t>
            </a:fld>
            <a:endParaRPr lang="en-US" sz="900" dirty="0">
              <a:solidFill>
                <a:srgbClr val="002776"/>
              </a:solidFill>
              <a:cs typeface="Arial" charset="0"/>
            </a:endParaRPr>
          </a:p>
        </p:txBody>
      </p:sp>
      <p:sp>
        <p:nvSpPr>
          <p:cNvPr id="2052" name="Title Placeholder 10"/>
          <p:cNvSpPr>
            <a:spLocks noGrp="1"/>
          </p:cNvSpPr>
          <p:nvPr>
            <p:ph type="title"/>
          </p:nvPr>
        </p:nvSpPr>
        <p:spPr bwMode="gray">
          <a:xfrm>
            <a:off x="414338" y="450850"/>
            <a:ext cx="8329612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3" name="Text Placeholder 15"/>
          <p:cNvSpPr>
            <a:spLocks noGrp="1"/>
          </p:cNvSpPr>
          <p:nvPr>
            <p:ph type="body" idx="1"/>
          </p:nvPr>
        </p:nvSpPr>
        <p:spPr bwMode="gray">
          <a:xfrm>
            <a:off x="411163" y="1400175"/>
            <a:ext cx="83312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48000" y="6619875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6" name="Footer Placeholder 1"/>
          <p:cNvSpPr txBox="1">
            <a:spLocks/>
          </p:cNvSpPr>
          <p:nvPr userDrawn="1"/>
        </p:nvSpPr>
        <p:spPr>
          <a:xfrm>
            <a:off x="3048000" y="1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353513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  <p:sldLayoutId id="2147483978" r:id="rId12"/>
    <p:sldLayoutId id="2147483979" r:id="rId13"/>
  </p:sldLayoutIdLst>
  <p:hf sldNum="0" hdr="0" dt="0"/>
  <p:txStyles>
    <p:titleStyle>
      <a:lvl1pPr algn="l" rtl="0" fontAlgn="base">
        <a:lnSpc>
          <a:spcPts val="2600"/>
        </a:lnSpc>
        <a:spcBef>
          <a:spcPct val="0"/>
        </a:spcBef>
        <a:spcAft>
          <a:spcPct val="0"/>
        </a:spcAft>
        <a:defRPr lang="en-US" sz="2400" b="1" kern="1200" dirty="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fontAlgn="base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fontAlgn="base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fontAlgn="base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</a:defRPr>
      </a:lvl9pPr>
    </p:titleStyle>
    <p:bodyStyle>
      <a:lvl1pPr marL="342900" indent="-342900" algn="l" rtl="0" fontAlgn="base">
        <a:spcBef>
          <a:spcPts val="2200"/>
        </a:spcBef>
        <a:spcAft>
          <a:spcPct val="0"/>
        </a:spcAft>
        <a:buFont typeface="Arial" charset="0"/>
        <a:defRPr lang="en-US" kern="1200" dirty="0">
          <a:solidFill>
            <a:schemeClr val="tx2"/>
          </a:solidFill>
          <a:latin typeface="+mn-lt"/>
          <a:ea typeface="+mn-ea"/>
          <a:cs typeface="Arial" pitchFamily="34" charset="0"/>
        </a:defRPr>
      </a:lvl1pPr>
      <a:lvl2pPr marL="174625" indent="-174625" algn="l" rtl="0" fontAlgn="base">
        <a:spcBef>
          <a:spcPts val="400"/>
        </a:spcBef>
        <a:spcAft>
          <a:spcPct val="0"/>
        </a:spcAft>
        <a:buFont typeface="Arial" charset="0"/>
        <a:buChar char="•"/>
        <a:defRPr lang="en-US" kern="1200" dirty="0">
          <a:solidFill>
            <a:schemeClr val="tx2"/>
          </a:solidFill>
          <a:latin typeface="+mn-lt"/>
          <a:ea typeface="+mn-ea"/>
          <a:cs typeface="Arial" pitchFamily="34" charset="0"/>
        </a:defRPr>
      </a:lvl2pPr>
      <a:lvl3pPr marL="341313" indent="-171450" algn="l" rtl="0" fontAlgn="base">
        <a:spcBef>
          <a:spcPts val="400"/>
        </a:spcBef>
        <a:spcAft>
          <a:spcPct val="0"/>
        </a:spcAft>
        <a:buFont typeface="Arial" charset="0"/>
        <a:buChar char="–"/>
        <a:defRPr lang="en-US" sz="1600" kern="1200" dirty="0">
          <a:solidFill>
            <a:schemeClr val="tx2"/>
          </a:solidFill>
          <a:latin typeface="+mn-lt"/>
          <a:ea typeface="+mn-ea"/>
          <a:cs typeface="Arial" charset="0"/>
        </a:defRPr>
      </a:lvl3pPr>
      <a:lvl4pPr marL="515938" indent="-174625" algn="l" rtl="0" fontAlgn="base">
        <a:spcBef>
          <a:spcPts val="400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4pPr>
      <a:lvl5pPr marL="688975" indent="-173038" algn="l" rtl="0" fontAlgn="base">
        <a:spcBef>
          <a:spcPts val="400"/>
        </a:spcBef>
        <a:spcAft>
          <a:spcPct val="0"/>
        </a:spcAft>
        <a:buFont typeface="Arial" charset="0"/>
        <a:buChar char="–"/>
        <a:defRPr lang="en-US" sz="1600" kern="1200" dirty="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5pPr>
      <a:lvl6pPr marL="666750" marR="0" indent="-166688" algn="l" defTabSz="914400" rtl="0" eaLnBrk="1" fontAlgn="base" latinLnBrk="0" hangingPunct="1">
        <a:lnSpc>
          <a:spcPct val="100000"/>
        </a:lnSpc>
        <a:spcBef>
          <a:spcPts val="400"/>
        </a:spcBef>
        <a:spcAft>
          <a:spcPct val="0"/>
        </a:spcAft>
        <a:buFont typeface="Arial" pitchFamily="34" charset="0"/>
        <a:buChar char="–"/>
        <a:tabLst/>
        <a:defRPr kumimoji="0" lang="en-US" sz="1000" b="0" i="0" u="none" strike="noStrike" kern="1200" cap="none" normalizeH="0" baseline="0" dirty="0" smtClean="0">
          <a:ln>
            <a:noFill/>
          </a:ln>
          <a:solidFill>
            <a:schemeClr val="tx2"/>
          </a:solidFill>
          <a:effectLst/>
          <a:latin typeface="Arial" pitchFamily="34" charset="0"/>
          <a:ea typeface="+mn-ea"/>
          <a:cs typeface="Arial" pitchFamily="34" charset="0"/>
        </a:defRPr>
      </a:lvl6pPr>
      <a:lvl7pPr marL="1079500" indent="-184150" algn="l" defTabSz="914400" rtl="0" eaLnBrk="1" latinLnBrk="0" hangingPunct="1">
        <a:spcBef>
          <a:spcPts val="0"/>
        </a:spcBef>
        <a:spcAft>
          <a:spcPts val="300"/>
        </a:spcAft>
        <a:buFont typeface="Arial" pitchFamily="34" charset="0"/>
        <a:buChar char="‒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252538" indent="-173038" algn="l" defTabSz="914400" rtl="0" eaLnBrk="1" latinLnBrk="0" hangingPunct="1">
        <a:spcBef>
          <a:spcPts val="0"/>
        </a:spcBef>
        <a:spcAft>
          <a:spcPts val="300"/>
        </a:spcAft>
        <a:buFont typeface="Aria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435100" indent="-182563" algn="l" defTabSz="914400" rtl="0" eaLnBrk="1" latinLnBrk="0" hangingPunct="1">
        <a:spcBef>
          <a:spcPts val="0"/>
        </a:spcBef>
        <a:spcAft>
          <a:spcPts val="300"/>
        </a:spcAft>
        <a:buFont typeface="Arial" pitchFamily="34" charset="0"/>
        <a:buChar char="‒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9"/>
          <p:cNvSpPr>
            <a:spLocks/>
          </p:cNvSpPr>
          <p:nvPr/>
        </p:nvSpPr>
        <p:spPr bwMode="gray">
          <a:xfrm>
            <a:off x="414338" y="6640513"/>
            <a:ext cx="268287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defTabSz="914400">
              <a:spcBef>
                <a:spcPct val="0"/>
              </a:spcBef>
              <a:defRPr/>
            </a:pPr>
            <a:fld id="{DF395A62-CAC6-4238-8FC3-F1309383485F}" type="slidenum">
              <a:rPr lang="en-US" sz="900">
                <a:solidFill>
                  <a:srgbClr val="002776"/>
                </a:solidFill>
                <a:cs typeface="Arial" charset="0"/>
              </a:rPr>
              <a:pPr defTabSz="914400">
                <a:spcBef>
                  <a:spcPct val="0"/>
                </a:spcBef>
                <a:defRPr/>
              </a:pPr>
              <a:t>‹#›</a:t>
            </a:fld>
            <a:endParaRPr lang="en-US" sz="900" dirty="0">
              <a:solidFill>
                <a:srgbClr val="002776"/>
              </a:solidFill>
              <a:cs typeface="Arial" charset="0"/>
            </a:endParaRPr>
          </a:p>
        </p:txBody>
      </p:sp>
      <p:sp>
        <p:nvSpPr>
          <p:cNvPr id="2052" name="Title Placeholder 10"/>
          <p:cNvSpPr>
            <a:spLocks noGrp="1"/>
          </p:cNvSpPr>
          <p:nvPr>
            <p:ph type="title"/>
          </p:nvPr>
        </p:nvSpPr>
        <p:spPr bwMode="gray">
          <a:xfrm>
            <a:off x="414338" y="450850"/>
            <a:ext cx="8329612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3" name="Text Placeholder 15"/>
          <p:cNvSpPr>
            <a:spLocks noGrp="1"/>
          </p:cNvSpPr>
          <p:nvPr>
            <p:ph type="body" idx="1"/>
          </p:nvPr>
        </p:nvSpPr>
        <p:spPr bwMode="gray">
          <a:xfrm>
            <a:off x="411163" y="1400175"/>
            <a:ext cx="83312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48000" y="6619875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6" name="Footer Placeholder 1"/>
          <p:cNvSpPr txBox="1">
            <a:spLocks/>
          </p:cNvSpPr>
          <p:nvPr userDrawn="1"/>
        </p:nvSpPr>
        <p:spPr>
          <a:xfrm>
            <a:off x="3048000" y="1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929854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  <p:sldLayoutId id="2147483992" r:id="rId12"/>
    <p:sldLayoutId id="2147483993" r:id="rId13"/>
  </p:sldLayoutIdLst>
  <p:hf sldNum="0" hdr="0" dt="0"/>
  <p:txStyles>
    <p:titleStyle>
      <a:lvl1pPr algn="l" rtl="0" fontAlgn="base">
        <a:lnSpc>
          <a:spcPts val="2600"/>
        </a:lnSpc>
        <a:spcBef>
          <a:spcPct val="0"/>
        </a:spcBef>
        <a:spcAft>
          <a:spcPct val="0"/>
        </a:spcAft>
        <a:defRPr lang="en-US" sz="2400" b="1" kern="1200" dirty="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fontAlgn="base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fontAlgn="base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fontAlgn="base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</a:defRPr>
      </a:lvl9pPr>
    </p:titleStyle>
    <p:bodyStyle>
      <a:lvl1pPr marL="342900" indent="-342900" algn="l" rtl="0" fontAlgn="base">
        <a:spcBef>
          <a:spcPts val="2200"/>
        </a:spcBef>
        <a:spcAft>
          <a:spcPct val="0"/>
        </a:spcAft>
        <a:buFont typeface="Arial" charset="0"/>
        <a:defRPr lang="en-US" kern="1200" dirty="0">
          <a:solidFill>
            <a:schemeClr val="tx2"/>
          </a:solidFill>
          <a:latin typeface="+mn-lt"/>
          <a:ea typeface="+mn-ea"/>
          <a:cs typeface="Arial" pitchFamily="34" charset="0"/>
        </a:defRPr>
      </a:lvl1pPr>
      <a:lvl2pPr marL="174625" indent="-174625" algn="l" rtl="0" fontAlgn="base">
        <a:spcBef>
          <a:spcPts val="400"/>
        </a:spcBef>
        <a:spcAft>
          <a:spcPct val="0"/>
        </a:spcAft>
        <a:buFont typeface="Arial" charset="0"/>
        <a:buChar char="•"/>
        <a:defRPr lang="en-US" kern="1200" dirty="0">
          <a:solidFill>
            <a:schemeClr val="tx2"/>
          </a:solidFill>
          <a:latin typeface="+mn-lt"/>
          <a:ea typeface="+mn-ea"/>
          <a:cs typeface="Arial" pitchFamily="34" charset="0"/>
        </a:defRPr>
      </a:lvl2pPr>
      <a:lvl3pPr marL="341313" indent="-171450" algn="l" rtl="0" fontAlgn="base">
        <a:spcBef>
          <a:spcPts val="400"/>
        </a:spcBef>
        <a:spcAft>
          <a:spcPct val="0"/>
        </a:spcAft>
        <a:buFont typeface="Arial" charset="0"/>
        <a:buChar char="–"/>
        <a:defRPr lang="en-US" sz="1600" kern="1200" dirty="0">
          <a:solidFill>
            <a:schemeClr val="tx2"/>
          </a:solidFill>
          <a:latin typeface="+mn-lt"/>
          <a:ea typeface="+mn-ea"/>
          <a:cs typeface="Arial" charset="0"/>
        </a:defRPr>
      </a:lvl3pPr>
      <a:lvl4pPr marL="515938" indent="-174625" algn="l" rtl="0" fontAlgn="base">
        <a:spcBef>
          <a:spcPts val="400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4pPr>
      <a:lvl5pPr marL="688975" indent="-173038" algn="l" rtl="0" fontAlgn="base">
        <a:spcBef>
          <a:spcPts val="400"/>
        </a:spcBef>
        <a:spcAft>
          <a:spcPct val="0"/>
        </a:spcAft>
        <a:buFont typeface="Arial" charset="0"/>
        <a:buChar char="–"/>
        <a:defRPr lang="en-US" sz="1600" kern="1200" dirty="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5pPr>
      <a:lvl6pPr marL="666750" marR="0" indent="-166688" algn="l" defTabSz="914400" rtl="0" eaLnBrk="1" fontAlgn="base" latinLnBrk="0" hangingPunct="1">
        <a:lnSpc>
          <a:spcPct val="100000"/>
        </a:lnSpc>
        <a:spcBef>
          <a:spcPts val="400"/>
        </a:spcBef>
        <a:spcAft>
          <a:spcPct val="0"/>
        </a:spcAft>
        <a:buFont typeface="Arial" pitchFamily="34" charset="0"/>
        <a:buChar char="–"/>
        <a:tabLst/>
        <a:defRPr kumimoji="0" lang="en-US" sz="1000" b="0" i="0" u="none" strike="noStrike" kern="1200" cap="none" normalizeH="0" baseline="0" dirty="0" smtClean="0">
          <a:ln>
            <a:noFill/>
          </a:ln>
          <a:solidFill>
            <a:schemeClr val="tx2"/>
          </a:solidFill>
          <a:effectLst/>
          <a:latin typeface="Arial" pitchFamily="34" charset="0"/>
          <a:ea typeface="+mn-ea"/>
          <a:cs typeface="Arial" pitchFamily="34" charset="0"/>
        </a:defRPr>
      </a:lvl6pPr>
      <a:lvl7pPr marL="1079500" indent="-184150" algn="l" defTabSz="914400" rtl="0" eaLnBrk="1" latinLnBrk="0" hangingPunct="1">
        <a:spcBef>
          <a:spcPts val="0"/>
        </a:spcBef>
        <a:spcAft>
          <a:spcPts val="300"/>
        </a:spcAft>
        <a:buFont typeface="Arial" pitchFamily="34" charset="0"/>
        <a:buChar char="‒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252538" indent="-173038" algn="l" defTabSz="914400" rtl="0" eaLnBrk="1" latinLnBrk="0" hangingPunct="1">
        <a:spcBef>
          <a:spcPts val="0"/>
        </a:spcBef>
        <a:spcAft>
          <a:spcPts val="300"/>
        </a:spcAft>
        <a:buFont typeface="Aria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435100" indent="-182563" algn="l" defTabSz="914400" rtl="0" eaLnBrk="1" latinLnBrk="0" hangingPunct="1">
        <a:spcBef>
          <a:spcPts val="0"/>
        </a:spcBef>
        <a:spcAft>
          <a:spcPts val="300"/>
        </a:spcAft>
        <a:buFont typeface="Arial" pitchFamily="34" charset="0"/>
        <a:buChar char="‒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7"/>
          <p:cNvSpPr txBox="1">
            <a:spLocks/>
          </p:cNvSpPr>
          <p:nvPr/>
        </p:nvSpPr>
        <p:spPr bwMode="auto">
          <a:xfrm>
            <a:off x="685800" y="2533025"/>
            <a:ext cx="5867400" cy="234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12353" rtl="0" eaLnBrk="0" fontAlgn="base" hangingPunct="0">
              <a:lnSpc>
                <a:spcPts val="3050"/>
              </a:lnSpc>
              <a:spcBef>
                <a:spcPct val="0"/>
              </a:spcBef>
              <a:spcAft>
                <a:spcPct val="0"/>
              </a:spcAft>
              <a:defRPr sz="23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353" rtl="0" eaLnBrk="0" fontAlgn="base" hangingPunct="0">
              <a:lnSpc>
                <a:spcPts val="3050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12353" rtl="0" eaLnBrk="0" fontAlgn="base" hangingPunct="0">
              <a:lnSpc>
                <a:spcPts val="3050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12353" rtl="0" eaLnBrk="0" fontAlgn="base" hangingPunct="0">
              <a:lnSpc>
                <a:spcPts val="3050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12353" rtl="0" eaLnBrk="0" fontAlgn="base" hangingPunct="0">
              <a:lnSpc>
                <a:spcPts val="3050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09281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</a:defRPr>
            </a:lvl6pPr>
            <a:lvl7pPr marL="818566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</a:defRPr>
            </a:lvl7pPr>
            <a:lvl8pPr marL="1227842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</a:defRPr>
            </a:lvl8pPr>
            <a:lvl9pPr marL="1637123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3200" dirty="0" smtClean="0">
                <a:latin typeface="Arial"/>
                <a:cs typeface="Arial"/>
              </a:rPr>
              <a:t>Flare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3200" dirty="0" smtClean="0">
                <a:latin typeface="Arial"/>
                <a:cs typeface="Arial"/>
              </a:rPr>
              <a:t>Demonstration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3200" dirty="0" smtClean="0">
                <a:latin typeface="Arial"/>
                <a:cs typeface="Arial"/>
              </a:rPr>
              <a:t>11/18/2013 </a:t>
            </a:r>
            <a:endParaRPr lang="en-GB" sz="20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2000" dirty="0" smtClean="0">
                <a:latin typeface="Arial"/>
                <a:cs typeface="Arial"/>
              </a:rPr>
              <a:t/>
            </a:r>
            <a:br>
              <a:rPr lang="en-GB" sz="2000" dirty="0" smtClean="0">
                <a:latin typeface="Arial"/>
                <a:cs typeface="Arial"/>
              </a:rPr>
            </a:br>
            <a:endParaRPr lang="en-GB" sz="2000" dirty="0" smtClean="0">
              <a:latin typeface="Arial"/>
              <a:cs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715000"/>
            <a:ext cx="27432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48000" y="6619875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11" name="Footer Placeholder 1"/>
          <p:cNvSpPr txBox="1">
            <a:spLocks/>
          </p:cNvSpPr>
          <p:nvPr/>
        </p:nvSpPr>
        <p:spPr>
          <a:xfrm>
            <a:off x="3048000" y="1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427538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11/18/2013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8527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338" y="440054"/>
            <a:ext cx="8329612" cy="339409"/>
          </a:xfrm>
        </p:spPr>
        <p:txBody>
          <a:bodyPr/>
          <a:lstStyle/>
          <a:p>
            <a:r>
              <a:rPr lang="en-US" dirty="0" smtClean="0"/>
              <a:t>Flare Messaging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Two feeds</a:t>
            </a:r>
          </a:p>
          <a:p>
            <a:pPr lvl="2"/>
            <a:r>
              <a:rPr lang="en-US" dirty="0" smtClean="0"/>
              <a:t>I+W:  Defense Industrial Base (DC3 publisher)</a:t>
            </a:r>
          </a:p>
          <a:p>
            <a:pPr lvl="2"/>
            <a:r>
              <a:rPr lang="en-US" dirty="0" smtClean="0"/>
              <a:t>I+W: Cyber Fed Model (DoE publisher) </a:t>
            </a:r>
          </a:p>
          <a:p>
            <a:r>
              <a:rPr lang="en-US" sz="2000" dirty="0" smtClean="0"/>
              <a:t>Three subscribers</a:t>
            </a:r>
          </a:p>
          <a:p>
            <a:pPr lvl="2"/>
            <a:r>
              <a:rPr lang="en-US" dirty="0" smtClean="0"/>
              <a:t>USCYBERCOM</a:t>
            </a:r>
          </a:p>
          <a:p>
            <a:pPr lvl="2"/>
            <a:r>
              <a:rPr lang="en-US" dirty="0" smtClean="0"/>
              <a:t>DHS</a:t>
            </a:r>
          </a:p>
          <a:p>
            <a:pPr lvl="2"/>
            <a:r>
              <a:rPr lang="en-US" dirty="0" smtClean="0"/>
              <a:t>NTOC</a:t>
            </a:r>
          </a:p>
        </p:txBody>
      </p:sp>
      <p:sp>
        <p:nvSpPr>
          <p:cNvPr id="29" name="Oval 28"/>
          <p:cNvSpPr/>
          <p:nvPr/>
        </p:nvSpPr>
        <p:spPr>
          <a:xfrm>
            <a:off x="4495800" y="4267200"/>
            <a:ext cx="989724" cy="77075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HUB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484007" y="4240924"/>
            <a:ext cx="2046772" cy="56055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USCYBERCOM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107386" y="5204373"/>
            <a:ext cx="1270000" cy="56055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DHS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355662" y="5663708"/>
            <a:ext cx="1270000" cy="56055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NTOC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674006" y="5037959"/>
            <a:ext cx="1270000" cy="5605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DoE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437523" y="4099799"/>
            <a:ext cx="1270000" cy="56055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DC3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707523" y="4380075"/>
            <a:ext cx="788277" cy="1849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9" idx="6"/>
          </p:cNvCxnSpPr>
          <p:nvPr/>
        </p:nvCxnSpPr>
        <p:spPr>
          <a:xfrm flipH="1">
            <a:off x="5485524" y="4532475"/>
            <a:ext cx="998483" cy="1201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4"/>
          </p:cNvCxnSpPr>
          <p:nvPr/>
        </p:nvCxnSpPr>
        <p:spPr>
          <a:xfrm>
            <a:off x="4990662" y="5037959"/>
            <a:ext cx="12687" cy="6257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5"/>
          </p:cNvCxnSpPr>
          <p:nvPr/>
        </p:nvCxnSpPr>
        <p:spPr>
          <a:xfrm>
            <a:off x="5340582" y="4925084"/>
            <a:ext cx="735273" cy="6023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9" idx="3"/>
          </p:cNvCxnSpPr>
          <p:nvPr/>
        </p:nvCxnSpPr>
        <p:spPr>
          <a:xfrm flipH="1">
            <a:off x="3944006" y="4925084"/>
            <a:ext cx="696736" cy="4019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648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338" y="440054"/>
            <a:ext cx="8329612" cy="339409"/>
          </a:xfrm>
        </p:spPr>
        <p:txBody>
          <a:bodyPr/>
          <a:lstStyle/>
          <a:p>
            <a:r>
              <a:rPr lang="en-US" dirty="0" smtClean="0"/>
              <a:t>Scenario 1:  DIB I+W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163" y="1400174"/>
            <a:ext cx="8331200" cy="3248025"/>
          </a:xfrm>
        </p:spPr>
        <p:txBody>
          <a:bodyPr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 i="1" dirty="0" smtClean="0"/>
              <a:t>Each time that DC3 publishes a message to the DIB: I+W feed (we randomly cycle through three different messages) all the subscribers are pushed the message.</a:t>
            </a:r>
          </a:p>
          <a:p>
            <a:pPr>
              <a:buFont typeface="Arial"/>
              <a:buChar char="•"/>
            </a:pPr>
            <a:r>
              <a:rPr lang="en-US" sz="2000" dirty="0" smtClean="0"/>
              <a:t>There are three subscribers </a:t>
            </a:r>
            <a:r>
              <a:rPr lang="en-US" sz="2000" dirty="0"/>
              <a:t>to </a:t>
            </a:r>
            <a:r>
              <a:rPr lang="en-US" sz="2000" dirty="0" smtClean="0"/>
              <a:t>DIB: </a:t>
            </a:r>
            <a:r>
              <a:rPr lang="en-US" sz="2000" dirty="0"/>
              <a:t>I+W  </a:t>
            </a:r>
          </a:p>
          <a:p>
            <a:pPr lvl="4"/>
            <a:r>
              <a:rPr lang="en-US" sz="2000" dirty="0" smtClean="0"/>
              <a:t>DHS</a:t>
            </a:r>
            <a:endParaRPr lang="en-US" sz="2000" dirty="0"/>
          </a:p>
          <a:p>
            <a:pPr lvl="4"/>
            <a:r>
              <a:rPr lang="en-US" sz="2000" dirty="0"/>
              <a:t>NTOC</a:t>
            </a:r>
          </a:p>
          <a:p>
            <a:pPr lvl="4"/>
            <a:r>
              <a:rPr lang="en-US" sz="2000" dirty="0" smtClean="0"/>
              <a:t>USCYBERCOM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 smtClean="0"/>
              <a:t>Message originates in UIEF format, hub transforms it into</a:t>
            </a:r>
            <a:r>
              <a:rPr lang="en-US" sz="2000" b="1" dirty="0" smtClean="0"/>
              <a:t> </a:t>
            </a:r>
            <a:r>
              <a:rPr lang="en-US" sz="2000" dirty="0" smtClean="0"/>
              <a:t>STIX format, routes to subscribers</a:t>
            </a:r>
          </a:p>
        </p:txBody>
      </p:sp>
    </p:spTree>
    <p:extLst>
      <p:ext uri="{BB962C8B-B14F-4D97-AF65-F5344CB8AC3E}">
        <p14:creationId xmlns:p14="http://schemas.microsoft.com/office/powerpoint/2010/main" val="582489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1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89821" y="3172817"/>
            <a:ext cx="989724" cy="77075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78028" y="3146541"/>
            <a:ext cx="2046772" cy="56055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USCYBERCOM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01407" y="4109990"/>
            <a:ext cx="1270000" cy="56055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DHS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49683" y="4569325"/>
            <a:ext cx="1270000" cy="56055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NTOC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068027" y="3943576"/>
            <a:ext cx="1270000" cy="5605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31544" y="3005416"/>
            <a:ext cx="1270000" cy="56055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DC3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01544" y="3285692"/>
            <a:ext cx="788277" cy="1849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" idx="6"/>
          </p:cNvCxnSpPr>
          <p:nvPr/>
        </p:nvCxnSpPr>
        <p:spPr>
          <a:xfrm flipH="1">
            <a:off x="4879545" y="3438092"/>
            <a:ext cx="998483" cy="1201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4"/>
          </p:cNvCxnSpPr>
          <p:nvPr/>
        </p:nvCxnSpPr>
        <p:spPr>
          <a:xfrm>
            <a:off x="4384683" y="3943576"/>
            <a:ext cx="12687" cy="6257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</p:cNvCxnSpPr>
          <p:nvPr/>
        </p:nvCxnSpPr>
        <p:spPr>
          <a:xfrm>
            <a:off x="4734603" y="3830701"/>
            <a:ext cx="735273" cy="6023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</p:cNvCxnSpPr>
          <p:nvPr/>
        </p:nvCxnSpPr>
        <p:spPr>
          <a:xfrm flipH="1">
            <a:off x="3338027" y="3830701"/>
            <a:ext cx="696736" cy="4019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447800" y="2628795"/>
            <a:ext cx="719958" cy="656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UIEF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4275199" y="2957243"/>
            <a:ext cx="644517" cy="656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STIX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4384682" y="3109643"/>
            <a:ext cx="644517" cy="656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STIX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4520440" y="3285691"/>
            <a:ext cx="661160" cy="656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STIX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61899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22222E-6 L 0.26145 0.08796 " pathEditMode="relative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2661E-6 4.72004E-6 L 0.28221 0.0201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02" y="99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2212 0.14368 " pathEditMode="relative" ptsTypes="AA"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071 0.24457 " pathEditMode="relative" ptsTypes="AA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338" y="440054"/>
            <a:ext cx="8329612" cy="339409"/>
          </a:xfrm>
        </p:spPr>
        <p:txBody>
          <a:bodyPr/>
          <a:lstStyle/>
          <a:p>
            <a:r>
              <a:rPr lang="en-US" dirty="0" smtClean="0"/>
              <a:t>Scenario 2:  CFM: I+W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163" y="1400174"/>
            <a:ext cx="8331200" cy="3629025"/>
          </a:xfrm>
        </p:spPr>
        <p:txBody>
          <a:bodyPr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 i="1" dirty="0"/>
              <a:t>Each time that </a:t>
            </a:r>
            <a:r>
              <a:rPr lang="en-US" sz="2000" b="1" i="1" dirty="0" smtClean="0"/>
              <a:t>DoE </a:t>
            </a:r>
            <a:r>
              <a:rPr lang="en-US" sz="2000" b="1" i="1" dirty="0"/>
              <a:t>publishes a message to the </a:t>
            </a:r>
            <a:r>
              <a:rPr lang="en-US" sz="2000" b="1" i="1" dirty="0" smtClean="0"/>
              <a:t>CFM: </a:t>
            </a:r>
            <a:r>
              <a:rPr lang="en-US" sz="2000" b="1" i="1" dirty="0"/>
              <a:t>I+W feed (we randomly cycle through three different messages) </a:t>
            </a:r>
            <a:r>
              <a:rPr lang="en-US" sz="2000" b="1" i="1" dirty="0" smtClean="0"/>
              <a:t>our lone subscriber is </a:t>
            </a:r>
            <a:r>
              <a:rPr lang="en-US" sz="2000" b="1" i="1" dirty="0"/>
              <a:t>pushed the message.</a:t>
            </a:r>
          </a:p>
          <a:p>
            <a:pPr>
              <a:buFont typeface="Arial"/>
              <a:buChar char="•"/>
            </a:pPr>
            <a:r>
              <a:rPr lang="en-US" sz="2000" dirty="0" smtClean="0"/>
              <a:t>Only one subscriber to CFM: I+W  </a:t>
            </a:r>
          </a:p>
          <a:p>
            <a:pPr lvl="4"/>
            <a:r>
              <a:rPr lang="en-US" sz="2000" dirty="0" smtClean="0"/>
              <a:t>DHS</a:t>
            </a:r>
          </a:p>
          <a:p>
            <a:pPr>
              <a:buFont typeface="Arial"/>
              <a:buChar char="•"/>
            </a:pPr>
            <a:r>
              <a:rPr lang="en-US" sz="2000" dirty="0" smtClean="0"/>
              <a:t>Message originates in UIEF format, hub transforms it into STIX format, routes to the subscriber.</a:t>
            </a:r>
          </a:p>
        </p:txBody>
      </p:sp>
    </p:spTree>
    <p:extLst>
      <p:ext uri="{BB962C8B-B14F-4D97-AF65-F5344CB8AC3E}">
        <p14:creationId xmlns:p14="http://schemas.microsoft.com/office/powerpoint/2010/main" val="2780277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2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889821" y="3172817"/>
            <a:ext cx="989724" cy="77075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HUB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878028" y="3146541"/>
            <a:ext cx="2046772" cy="56055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USCYBERCOM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501407" y="4109990"/>
            <a:ext cx="1270000" cy="56055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DHS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749683" y="4569325"/>
            <a:ext cx="1270000" cy="56055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NTOC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068027" y="3943576"/>
            <a:ext cx="1270000" cy="5605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DoE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1831544" y="3005416"/>
            <a:ext cx="1270000" cy="56055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DC3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101544" y="3285692"/>
            <a:ext cx="788277" cy="1849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5" idx="6"/>
          </p:cNvCxnSpPr>
          <p:nvPr/>
        </p:nvCxnSpPr>
        <p:spPr>
          <a:xfrm flipH="1">
            <a:off x="4879545" y="3438092"/>
            <a:ext cx="998483" cy="1201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4"/>
          </p:cNvCxnSpPr>
          <p:nvPr/>
        </p:nvCxnSpPr>
        <p:spPr>
          <a:xfrm>
            <a:off x="4384683" y="3943576"/>
            <a:ext cx="12687" cy="6257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5" idx="5"/>
          </p:cNvCxnSpPr>
          <p:nvPr/>
        </p:nvCxnSpPr>
        <p:spPr>
          <a:xfrm>
            <a:off x="4734603" y="3830701"/>
            <a:ext cx="735273" cy="6023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3"/>
          </p:cNvCxnSpPr>
          <p:nvPr/>
        </p:nvCxnSpPr>
        <p:spPr>
          <a:xfrm flipH="1">
            <a:off x="3338027" y="3830701"/>
            <a:ext cx="696736" cy="4019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828800" y="3962400"/>
            <a:ext cx="719958" cy="656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UIEF</a:t>
            </a:r>
            <a:endParaRPr lang="en-US" sz="1200" dirty="0"/>
          </a:p>
        </p:txBody>
      </p:sp>
      <p:sp>
        <p:nvSpPr>
          <p:cNvPr id="48" name="Rectangle 47"/>
          <p:cNvSpPr/>
          <p:nvPr/>
        </p:nvSpPr>
        <p:spPr>
          <a:xfrm>
            <a:off x="4114800" y="3200400"/>
            <a:ext cx="644517" cy="656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STIX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92745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21146 -0.100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73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2212 0.14368 " pathEditMode="relative" ptsTypes="AA">
                                      <p:cBhvr>
                                        <p:cTn id="1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8" grpId="0" animBg="1"/>
      <p:bldP spid="4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338" y="429795"/>
            <a:ext cx="8329612" cy="349668"/>
          </a:xfrm>
        </p:spPr>
        <p:txBody>
          <a:bodyPr/>
          <a:lstStyle/>
          <a:p>
            <a:r>
              <a:rPr lang="en-US" sz="2800" dirty="0" smtClean="0"/>
              <a:t>Information Sharing at a Enterprise Level</a:t>
            </a:r>
            <a:endParaRPr lang="en-US" sz="2800" dirty="0"/>
          </a:p>
        </p:txBody>
      </p:sp>
      <p:pic>
        <p:nvPicPr>
          <p:cNvPr id="1026" name="Picture 2" descr="http://www.userlogos.org/files/logos/Deva/pulse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pace.edu/marketing-communications/sites/pace.edu.marketing-communications/files/twitter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357312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softwarecrew.com/wp-content/uploads/2012/05/flipboard_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373215"/>
            <a:ext cx="1643744" cy="143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userlogos.org/files/logos/hanns/googler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52400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5" y="3200400"/>
            <a:ext cx="8229600" cy="1390124"/>
          </a:xfrm>
        </p:spPr>
        <p:txBody>
          <a:bodyPr/>
          <a:lstStyle/>
          <a:p>
            <a:pPr marL="0" indent="0" algn="ctr"/>
            <a:r>
              <a:rPr lang="en-US" sz="2400" dirty="0" smtClean="0"/>
              <a:t>Every second, we subscribe to information which publishers produce and disseminate!!</a:t>
            </a:r>
          </a:p>
          <a:p>
            <a:pPr marL="0" indent="0" algn="ctr"/>
            <a:r>
              <a:rPr lang="en-US" sz="2400" dirty="0" smtClean="0"/>
              <a:t>This is Near-Real Time Information Sharing!</a:t>
            </a:r>
            <a:endParaRPr lang="en-US" sz="2400" dirty="0"/>
          </a:p>
        </p:txBody>
      </p:sp>
      <p:sp>
        <p:nvSpPr>
          <p:cNvPr id="1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48000" y="6619875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15" name="Footer Placeholder 1"/>
          <p:cNvSpPr txBox="1">
            <a:spLocks/>
          </p:cNvSpPr>
          <p:nvPr/>
        </p:nvSpPr>
        <p:spPr>
          <a:xfrm>
            <a:off x="3048000" y="1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3715771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715961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Information</a:t>
            </a:r>
            <a:r>
              <a:rPr lang="en-US" sz="3200" dirty="0" smtClean="0">
                <a:latin typeface="Arial "/>
                <a:cs typeface="Arial "/>
              </a:rPr>
              <a:t> </a:t>
            </a:r>
            <a:r>
              <a:rPr lang="en-US" sz="3200" b="1" dirty="0">
                <a:solidFill>
                  <a:schemeClr val="tx2"/>
                </a:solidFill>
                <a:latin typeface="Arial "/>
                <a:cs typeface="Arial "/>
              </a:rPr>
              <a:t>Sharing &amp;</a:t>
            </a:r>
            <a:r>
              <a:rPr lang="en-US" sz="3200" b="1" dirty="0" smtClean="0">
                <a:solidFill>
                  <a:schemeClr val="tx2"/>
                </a:solidFill>
                <a:latin typeface="Arial "/>
                <a:cs typeface="Arial "/>
              </a:rPr>
              <a:t> </a:t>
            </a:r>
            <a:r>
              <a:rPr lang="en-US" sz="3200" b="1" dirty="0">
                <a:solidFill>
                  <a:schemeClr val="tx2"/>
                </a:solidFill>
                <a:latin typeface="Arial "/>
                <a:cs typeface="Arial "/>
              </a:rPr>
              <a:t>Information Querying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595416"/>
            <a:ext cx="3409950" cy="1402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10200" y="1752600"/>
            <a:ext cx="289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You must know what you want to query for.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 our environment it would imply that the Indicator is known.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9890090">
            <a:off x="225830" y="141712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Information Querying (i.e. DC3 storefront) </a:t>
            </a:r>
            <a:endParaRPr lang="en-US" b="1" dirty="0"/>
          </a:p>
        </p:txBody>
      </p:sp>
      <p:sp>
        <p:nvSpPr>
          <p:cNvPr id="15" name="Left Arrow 14"/>
          <p:cNvSpPr/>
          <p:nvPr/>
        </p:nvSpPr>
        <p:spPr>
          <a:xfrm>
            <a:off x="4777424" y="2133600"/>
            <a:ext cx="548020" cy="2693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238" y="4038600"/>
            <a:ext cx="319976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 rot="19890090">
            <a:off x="-78970" y="3550723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Information Sharing</a:t>
            </a:r>
          </a:p>
          <a:p>
            <a:pPr algn="ctr"/>
            <a:r>
              <a:rPr lang="en-US" b="1" dirty="0" smtClean="0"/>
              <a:t>(DHS Flare) 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410200" y="4191000"/>
            <a:ext cx="2895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Publishers publishes information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 our environment a Subscriber would receive all information published to relevant topics.</a:t>
            </a:r>
            <a:endParaRPr lang="en-US" dirty="0"/>
          </a:p>
        </p:txBody>
      </p:sp>
      <p:sp>
        <p:nvSpPr>
          <p:cNvPr id="12" name="Left Arrow 11"/>
          <p:cNvSpPr/>
          <p:nvPr/>
        </p:nvSpPr>
        <p:spPr>
          <a:xfrm>
            <a:off x="4800600" y="4607436"/>
            <a:ext cx="548020" cy="2693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48000" y="6619875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24" name="Footer Placeholder 1"/>
          <p:cNvSpPr txBox="1">
            <a:spLocks/>
          </p:cNvSpPr>
          <p:nvPr/>
        </p:nvSpPr>
        <p:spPr>
          <a:xfrm>
            <a:off x="3048000" y="1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192938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338" y="419535"/>
            <a:ext cx="8329612" cy="359928"/>
          </a:xfrm>
        </p:spPr>
        <p:txBody>
          <a:bodyPr/>
          <a:lstStyle/>
          <a:p>
            <a:r>
              <a:rPr lang="en-US" sz="3200" dirty="0" smtClean="0"/>
              <a:t>Overview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31200" cy="5083443"/>
          </a:xfrm>
        </p:spPr>
        <p:txBody>
          <a:bodyPr/>
          <a:lstStyle/>
          <a:p>
            <a:pPr>
              <a:spcBef>
                <a:spcPts val="500"/>
              </a:spcBef>
              <a:buFont typeface="Arial"/>
              <a:buChar char="•"/>
            </a:pPr>
            <a:r>
              <a:rPr lang="en-US" dirty="0" smtClean="0">
                <a:solidFill>
                  <a:srgbClr val="002360"/>
                </a:solidFill>
              </a:rPr>
              <a:t>The CNCI-5 Program has articulated numerous goals for both FY13 and FY14 to aide in the Cyber Centers ability to exchange cyber threat information </a:t>
            </a:r>
          </a:p>
          <a:p>
            <a:pPr lvl="4">
              <a:spcBef>
                <a:spcPts val="500"/>
              </a:spcBef>
              <a:buFont typeface="Courier New"/>
              <a:buChar char="o"/>
            </a:pPr>
            <a:r>
              <a:rPr lang="en-US" dirty="0" smtClean="0">
                <a:solidFill>
                  <a:srgbClr val="002360"/>
                </a:solidFill>
              </a:rPr>
              <a:t>Sharing of I&amp;W </a:t>
            </a:r>
          </a:p>
          <a:p>
            <a:pPr lvl="4">
              <a:spcBef>
                <a:spcPts val="500"/>
              </a:spcBef>
              <a:buFont typeface="Courier New"/>
              <a:buChar char="o"/>
            </a:pPr>
            <a:r>
              <a:rPr lang="en-US" dirty="0" smtClean="0">
                <a:solidFill>
                  <a:srgbClr val="002360"/>
                </a:solidFill>
              </a:rPr>
              <a:t>Sharing of Malware Attribute information</a:t>
            </a:r>
          </a:p>
          <a:p>
            <a:pPr lvl="4">
              <a:spcBef>
                <a:spcPts val="500"/>
              </a:spcBef>
              <a:buFont typeface="Courier New"/>
              <a:buChar char="o"/>
            </a:pPr>
            <a:r>
              <a:rPr lang="en-US" dirty="0" smtClean="0">
                <a:solidFill>
                  <a:srgbClr val="002360"/>
                </a:solidFill>
              </a:rPr>
              <a:t>Sharing of Incident information   </a:t>
            </a:r>
          </a:p>
          <a:p>
            <a:pPr lvl="4">
              <a:spcBef>
                <a:spcPts val="500"/>
              </a:spcBef>
              <a:buFont typeface="Courier New"/>
              <a:buChar char="o"/>
            </a:pPr>
            <a:r>
              <a:rPr lang="en-US" dirty="0" smtClean="0">
                <a:solidFill>
                  <a:srgbClr val="002360"/>
                </a:solidFill>
              </a:rPr>
              <a:t>Sharing of Critical Information Requirements (CIR) </a:t>
            </a:r>
          </a:p>
          <a:p>
            <a:pPr lvl="4">
              <a:spcBef>
                <a:spcPts val="500"/>
              </a:spcBef>
              <a:buFont typeface="Courier New"/>
              <a:buChar char="o"/>
            </a:pPr>
            <a:r>
              <a:rPr lang="en-US" dirty="0" smtClean="0">
                <a:solidFill>
                  <a:srgbClr val="002360"/>
                </a:solidFill>
              </a:rPr>
              <a:t>Sharing of Countermeasures </a:t>
            </a:r>
          </a:p>
          <a:p>
            <a:pPr lvl="4">
              <a:spcBef>
                <a:spcPts val="500"/>
              </a:spcBef>
              <a:buFont typeface="Courier New"/>
              <a:buChar char="o"/>
            </a:pPr>
            <a:r>
              <a:rPr lang="en-US" dirty="0" smtClean="0">
                <a:solidFill>
                  <a:srgbClr val="002360"/>
                </a:solidFill>
              </a:rPr>
              <a:t>Dissemination of Analytical Products </a:t>
            </a:r>
          </a:p>
          <a:p>
            <a:pPr lvl="4">
              <a:spcBef>
                <a:spcPts val="500"/>
              </a:spcBef>
              <a:buFont typeface="Courier New"/>
              <a:buChar char="o"/>
            </a:pPr>
            <a:r>
              <a:rPr lang="en-US" dirty="0" smtClean="0">
                <a:solidFill>
                  <a:srgbClr val="002360"/>
                </a:solidFill>
              </a:rPr>
              <a:t>Sharing of Analytics </a:t>
            </a:r>
          </a:p>
          <a:p>
            <a:pPr lvl="4">
              <a:spcBef>
                <a:spcPts val="500"/>
              </a:spcBef>
              <a:buFont typeface="Courier New"/>
              <a:buChar char="o"/>
            </a:pPr>
            <a:r>
              <a:rPr lang="en-US" dirty="0" smtClean="0">
                <a:solidFill>
                  <a:srgbClr val="002360"/>
                </a:solidFill>
              </a:rPr>
              <a:t>Sharing of Mitigation actions and activities </a:t>
            </a:r>
          </a:p>
          <a:p>
            <a:pPr>
              <a:spcBef>
                <a:spcPts val="500"/>
              </a:spcBef>
              <a:buFont typeface="Arial"/>
              <a:buChar char="•"/>
            </a:pPr>
            <a:r>
              <a:rPr lang="en-US" dirty="0" smtClean="0">
                <a:solidFill>
                  <a:srgbClr val="002360"/>
                </a:solidFill>
              </a:rPr>
              <a:t>With so many data sets / data points to share – the need for a a secure, scalable, durable and reliable exchange mechanism is clear  </a:t>
            </a:r>
          </a:p>
          <a:p>
            <a:pPr>
              <a:spcBef>
                <a:spcPts val="500"/>
              </a:spcBef>
              <a:buFont typeface="Arial"/>
              <a:buChar char="•"/>
            </a:pPr>
            <a:r>
              <a:rPr lang="en-US" dirty="0" smtClean="0">
                <a:solidFill>
                  <a:srgbClr val="002360"/>
                </a:solidFill>
              </a:rPr>
              <a:t>Currently this instrument does not exist  </a:t>
            </a:r>
          </a:p>
          <a:p>
            <a:pPr marL="515937" lvl="4" indent="0">
              <a:spcBef>
                <a:spcPts val="500"/>
              </a:spcBef>
              <a:buNone/>
            </a:pPr>
            <a:endParaRPr lang="en-US" dirty="0" smtClean="0">
              <a:solidFill>
                <a:srgbClr val="002360"/>
              </a:solidFill>
            </a:endParaRPr>
          </a:p>
          <a:p>
            <a:pPr lvl="4">
              <a:spcBef>
                <a:spcPts val="500"/>
              </a:spcBef>
              <a:buFont typeface="Arial"/>
              <a:buChar char="•"/>
            </a:pPr>
            <a:endParaRPr lang="en-US" dirty="0" smtClean="0">
              <a:solidFill>
                <a:srgbClr val="002360"/>
              </a:solidFill>
            </a:endParaRPr>
          </a:p>
          <a:p>
            <a:pPr>
              <a:spcBef>
                <a:spcPts val="500"/>
              </a:spcBef>
              <a:buFont typeface="Arial"/>
              <a:buChar char="•"/>
            </a:pPr>
            <a:endParaRPr lang="en-US" dirty="0" smtClean="0">
              <a:solidFill>
                <a:srgbClr val="002360"/>
              </a:solidFill>
            </a:endParaRPr>
          </a:p>
          <a:p>
            <a:pPr>
              <a:spcBef>
                <a:spcPts val="500"/>
              </a:spcBef>
              <a:buFont typeface="Arial"/>
              <a:buChar char="•"/>
            </a:pPr>
            <a:endParaRPr lang="en-US" sz="400" dirty="0"/>
          </a:p>
        </p:txBody>
      </p:sp>
      <p:sp>
        <p:nvSpPr>
          <p:cNvPr id="5" name="Rectangle 4"/>
          <p:cNvSpPr/>
          <p:nvPr/>
        </p:nvSpPr>
        <p:spPr>
          <a:xfrm>
            <a:off x="914400" y="5715000"/>
            <a:ext cx="7239000" cy="6858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45720" tIns="45720" rIns="45720" rtlCol="0" anchor="ctr"/>
          <a:lstStyle/>
          <a:p>
            <a:pPr marL="0" lvl="4" indent="0" algn="ctr">
              <a:spcBef>
                <a:spcPts val="2200"/>
              </a:spcBef>
              <a:buSzPct val="100000"/>
              <a:buFont typeface="Arial" charset="0"/>
              <a:buNone/>
            </a:pPr>
            <a:r>
              <a:rPr lang="en-US" sz="1400" i="1" dirty="0" smtClean="0"/>
              <a:t>Near Real Time message exchange will enhance response and coordination activities as well as increase operational tempo across the Cyber Centers  </a:t>
            </a:r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48000" y="6619875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11" name="Footer Placeholder 1"/>
          <p:cNvSpPr txBox="1">
            <a:spLocks/>
          </p:cNvSpPr>
          <p:nvPr/>
        </p:nvSpPr>
        <p:spPr>
          <a:xfrm>
            <a:off x="3048000" y="1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3558258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338" y="419535"/>
            <a:ext cx="8329612" cy="359928"/>
          </a:xfrm>
        </p:spPr>
        <p:txBody>
          <a:bodyPr/>
          <a:lstStyle/>
          <a:p>
            <a:r>
              <a:rPr lang="en-US" sz="3200" dirty="0" smtClean="0"/>
              <a:t>How Flare Helps: </a:t>
            </a:r>
            <a:r>
              <a:rPr lang="en-US" b="0" i="1" dirty="0" smtClean="0"/>
              <a:t>Benefits </a:t>
            </a:r>
            <a:endParaRPr lang="en-US" sz="3200" b="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31200" cy="4303743"/>
          </a:xfrm>
        </p:spPr>
        <p:txBody>
          <a:bodyPr/>
          <a:lstStyle/>
          <a:p>
            <a:pPr marL="0" indent="0">
              <a:spcBef>
                <a:spcPts val="500"/>
              </a:spcBef>
            </a:pPr>
            <a:r>
              <a:rPr lang="en-US" dirty="0">
                <a:solidFill>
                  <a:srgbClr val="002360"/>
                </a:solidFill>
              </a:rPr>
              <a:t>A near real time capability that address these gaps is required to provide relevant threat data in a time frame conducive to mitigation planning and </a:t>
            </a:r>
            <a:r>
              <a:rPr lang="en-US" dirty="0" smtClean="0">
                <a:solidFill>
                  <a:srgbClr val="002360"/>
                </a:solidFill>
              </a:rPr>
              <a:t>response. </a:t>
            </a:r>
            <a:r>
              <a:rPr lang="en-US" dirty="0" smtClean="0">
                <a:solidFill>
                  <a:srgbClr val="002360"/>
                </a:solidFill>
              </a:rPr>
              <a:t>The </a:t>
            </a:r>
            <a:r>
              <a:rPr lang="en-US" dirty="0" smtClean="0">
                <a:solidFill>
                  <a:srgbClr val="002360"/>
                </a:solidFill>
              </a:rPr>
              <a:t>Flare system:   </a:t>
            </a:r>
            <a:endParaRPr lang="en-US" dirty="0">
              <a:solidFill>
                <a:srgbClr val="002360"/>
              </a:solidFill>
            </a:endParaRPr>
          </a:p>
          <a:p>
            <a:pPr>
              <a:spcBef>
                <a:spcPts val="500"/>
              </a:spcBef>
              <a:buFont typeface="Arial"/>
              <a:buChar char="•"/>
            </a:pPr>
            <a:r>
              <a:rPr lang="en-US" dirty="0" smtClean="0">
                <a:solidFill>
                  <a:srgbClr val="002360"/>
                </a:solidFill>
              </a:rPr>
              <a:t>Provides a secure mechanism to share cyber threat information across network boundaries </a:t>
            </a:r>
          </a:p>
          <a:p>
            <a:pPr>
              <a:spcBef>
                <a:spcPts val="500"/>
              </a:spcBef>
              <a:buFont typeface="Arial"/>
              <a:buChar char="•"/>
            </a:pPr>
            <a:r>
              <a:rPr lang="en-US" dirty="0" smtClean="0">
                <a:solidFill>
                  <a:srgbClr val="002360"/>
                </a:solidFill>
              </a:rPr>
              <a:t>Provides a durable and reliable messaging system</a:t>
            </a:r>
          </a:p>
          <a:p>
            <a:pPr>
              <a:spcBef>
                <a:spcPts val="500"/>
              </a:spcBef>
              <a:buFont typeface="Arial"/>
              <a:buChar char="•"/>
            </a:pPr>
            <a:r>
              <a:rPr lang="en-US" dirty="0" smtClean="0">
                <a:solidFill>
                  <a:srgbClr val="002360"/>
                </a:solidFill>
              </a:rPr>
              <a:t>Mediates numerous messaging standards (TAXII, WS, NIEM)</a:t>
            </a:r>
          </a:p>
          <a:p>
            <a:pPr>
              <a:spcBef>
                <a:spcPts val="500"/>
              </a:spcBef>
              <a:buFont typeface="Arial"/>
              <a:buChar char="•"/>
            </a:pPr>
            <a:r>
              <a:rPr lang="en-US" dirty="0" smtClean="0">
                <a:solidFill>
                  <a:srgbClr val="002360"/>
                </a:solidFill>
              </a:rPr>
              <a:t>Can support different access and authorization paradigms </a:t>
            </a:r>
          </a:p>
          <a:p>
            <a:pPr>
              <a:spcBef>
                <a:spcPts val="500"/>
              </a:spcBef>
              <a:buFont typeface="Arial"/>
              <a:buChar char="•"/>
            </a:pPr>
            <a:r>
              <a:rPr lang="en-US" dirty="0" smtClean="0">
                <a:solidFill>
                  <a:srgbClr val="002360"/>
                </a:solidFill>
              </a:rPr>
              <a:t>Provides immediate and actionable information on emerging threats   </a:t>
            </a:r>
          </a:p>
          <a:p>
            <a:pPr>
              <a:spcBef>
                <a:spcPts val="500"/>
              </a:spcBef>
              <a:buFont typeface="Arial"/>
              <a:buChar char="•"/>
            </a:pPr>
            <a:r>
              <a:rPr lang="en-US" dirty="0" smtClean="0">
                <a:solidFill>
                  <a:srgbClr val="002360"/>
                </a:solidFill>
              </a:rPr>
              <a:t>Decouples the application and data</a:t>
            </a:r>
          </a:p>
          <a:p>
            <a:pPr>
              <a:spcBef>
                <a:spcPts val="500"/>
              </a:spcBef>
              <a:buFont typeface="Arial"/>
              <a:buChar char="•"/>
            </a:pPr>
            <a:endParaRPr lang="en-US" dirty="0" smtClean="0">
              <a:solidFill>
                <a:srgbClr val="002360"/>
              </a:solidFill>
            </a:endParaRPr>
          </a:p>
          <a:p>
            <a:pPr>
              <a:spcBef>
                <a:spcPts val="500"/>
              </a:spcBef>
              <a:buFont typeface="Arial"/>
              <a:buChar char="•"/>
            </a:pPr>
            <a:endParaRPr lang="en-US" dirty="0">
              <a:solidFill>
                <a:srgbClr val="002360"/>
              </a:solidFill>
            </a:endParaRPr>
          </a:p>
          <a:p>
            <a:pPr>
              <a:spcBef>
                <a:spcPts val="500"/>
              </a:spcBef>
              <a:buFont typeface="Arial"/>
              <a:buChar char="•"/>
            </a:pPr>
            <a:endParaRPr lang="en-US" dirty="0">
              <a:solidFill>
                <a:srgbClr val="002360"/>
              </a:solidFill>
            </a:endParaRPr>
          </a:p>
          <a:p>
            <a:pPr marL="347662" lvl="1" indent="0">
              <a:spcBef>
                <a:spcPts val="500"/>
              </a:spcBef>
              <a:buNone/>
            </a:pPr>
            <a:endParaRPr lang="en-US" sz="400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48000" y="6619875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3048000" y="1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  <p:sp>
        <p:nvSpPr>
          <p:cNvPr id="9" name="Rectangle 8"/>
          <p:cNvSpPr/>
          <p:nvPr/>
        </p:nvSpPr>
        <p:spPr>
          <a:xfrm>
            <a:off x="914400" y="5715000"/>
            <a:ext cx="7239000" cy="6858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45720" tIns="45720" rIns="45720" rtlCol="0" anchor="ctr"/>
          <a:lstStyle/>
          <a:p>
            <a:pPr marL="0" lvl="4" indent="0" algn="ctr">
              <a:spcBef>
                <a:spcPts val="2200"/>
              </a:spcBef>
              <a:buSzPct val="100000"/>
              <a:buFont typeface="Arial" charset="0"/>
              <a:buNone/>
            </a:pPr>
            <a:r>
              <a:rPr lang="en-US" sz="1400" i="1" dirty="0" smtClean="0"/>
              <a:t>The NRT enables secure system to system distribution, making I&amp;W or any data payload actionable instantly.   </a:t>
            </a:r>
          </a:p>
        </p:txBody>
      </p:sp>
    </p:spTree>
    <p:extLst>
      <p:ext uri="{BB962C8B-B14F-4D97-AF65-F5344CB8AC3E}">
        <p14:creationId xmlns:p14="http://schemas.microsoft.com/office/powerpoint/2010/main" val="1140513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918292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The DC3 Storefront provides a federated search across cyber centers </a:t>
            </a:r>
            <a:endParaRPr lang="en-US" sz="1600" b="1" dirty="0" smtClean="0"/>
          </a:p>
        </p:txBody>
      </p:sp>
      <p:sp>
        <p:nvSpPr>
          <p:cNvPr id="84" name="Title 1"/>
          <p:cNvSpPr>
            <a:spLocks noGrp="1"/>
          </p:cNvSpPr>
          <p:nvPr>
            <p:ph type="title"/>
          </p:nvPr>
        </p:nvSpPr>
        <p:spPr>
          <a:xfrm>
            <a:off x="414338" y="446038"/>
            <a:ext cx="8329612" cy="333425"/>
          </a:xfrm>
        </p:spPr>
        <p:txBody>
          <a:bodyPr/>
          <a:lstStyle/>
          <a:p>
            <a:r>
              <a:rPr lang="en-US" sz="3200" dirty="0" smtClean="0"/>
              <a:t>Information Querying – </a:t>
            </a:r>
            <a:r>
              <a:rPr lang="en-US" b="0" i="1" dirty="0" smtClean="0"/>
              <a:t>DC3 Storefront </a:t>
            </a:r>
            <a:endParaRPr lang="en-US" sz="3200" b="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47800"/>
            <a:ext cx="7440212" cy="316117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1000" y="4648200"/>
            <a:ext cx="78486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1500" dirty="0" smtClean="0"/>
              <a:t>The requester must know beforehand what to query. </a:t>
            </a:r>
          </a:p>
          <a:p>
            <a:pPr marL="741094" lvl="1" indent="-285750">
              <a:spcBef>
                <a:spcPts val="600"/>
              </a:spcBef>
              <a:buFont typeface="Courier New"/>
              <a:buChar char="o"/>
            </a:pPr>
            <a:r>
              <a:rPr lang="en-US" sz="1300" dirty="0" smtClean="0"/>
              <a:t>For example, MD5 Hash of “0xDA11373AF6FAE047455768F6BC706AC9”. But </a:t>
            </a:r>
            <a:r>
              <a:rPr lang="en-US" sz="1300" dirty="0"/>
              <a:t>what about “</a:t>
            </a:r>
            <a:r>
              <a:rPr lang="en-US" sz="1300" dirty="0" smtClean="0"/>
              <a:t>0xDA34303AF6FAE047455768F6F00AA5”, …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1500" dirty="0" smtClean="0"/>
              <a:t>Great for investigation and analysis, and a perfect compliment for the NRT Alerting capability </a:t>
            </a:r>
            <a:endParaRPr lang="en-US" sz="1500" b="1" dirty="0" smtClean="0"/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1500" dirty="0" smtClean="0"/>
              <a:t>Combining the DC3 ISA architecture, and the NRT Alerting will provide both a passive and active mechanism to receive cyber threat information 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819400" y="3302000"/>
            <a:ext cx="0" cy="533400"/>
          </a:xfrm>
          <a:prstGeom prst="straightConnector1">
            <a:avLst/>
          </a:prstGeom>
          <a:ln w="317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352800" y="2844800"/>
            <a:ext cx="381000" cy="0"/>
          </a:xfrm>
          <a:prstGeom prst="straightConnector1">
            <a:avLst/>
          </a:prstGeom>
          <a:ln w="317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572000" y="1930400"/>
            <a:ext cx="304800" cy="609601"/>
          </a:xfrm>
          <a:prstGeom prst="straightConnector1">
            <a:avLst/>
          </a:prstGeom>
          <a:ln w="317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038600" y="1930400"/>
            <a:ext cx="304800" cy="609600"/>
          </a:xfrm>
          <a:prstGeom prst="straightConnector1">
            <a:avLst/>
          </a:prstGeom>
          <a:ln w="317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648200" y="3225800"/>
            <a:ext cx="381000" cy="533400"/>
          </a:xfrm>
          <a:prstGeom prst="straightConnector1">
            <a:avLst/>
          </a:prstGeom>
          <a:ln w="317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886200" y="3225800"/>
            <a:ext cx="304801" cy="533400"/>
          </a:xfrm>
          <a:prstGeom prst="straightConnector1">
            <a:avLst/>
          </a:prstGeom>
          <a:ln w="317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57800" y="3073400"/>
            <a:ext cx="762000" cy="3175"/>
          </a:xfrm>
          <a:prstGeom prst="straightConnector1">
            <a:avLst/>
          </a:prstGeom>
          <a:ln w="317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400800" y="3073400"/>
            <a:ext cx="762000" cy="3175"/>
          </a:xfrm>
          <a:prstGeom prst="straightConnector1">
            <a:avLst/>
          </a:prstGeom>
          <a:ln w="317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400800" y="2768600"/>
            <a:ext cx="762000" cy="0"/>
          </a:xfrm>
          <a:prstGeom prst="straightConnector1">
            <a:avLst/>
          </a:prstGeom>
          <a:ln w="31750">
            <a:solidFill>
              <a:srgbClr val="FF66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257800" y="2768600"/>
            <a:ext cx="762000" cy="0"/>
          </a:xfrm>
          <a:prstGeom prst="straightConnector1">
            <a:avLst/>
          </a:prstGeom>
          <a:ln w="31750">
            <a:solidFill>
              <a:srgbClr val="FF66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724400" y="2006600"/>
            <a:ext cx="304800" cy="609600"/>
          </a:xfrm>
          <a:prstGeom prst="straightConnector1">
            <a:avLst/>
          </a:prstGeom>
          <a:ln w="31750">
            <a:solidFill>
              <a:srgbClr val="FF66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810000" y="2006600"/>
            <a:ext cx="304800" cy="609600"/>
          </a:xfrm>
          <a:prstGeom prst="straightConnector1">
            <a:avLst/>
          </a:prstGeom>
          <a:ln w="31750">
            <a:solidFill>
              <a:srgbClr val="FF66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4495800" y="3378200"/>
            <a:ext cx="381000" cy="533400"/>
          </a:xfrm>
          <a:prstGeom prst="straightConnector1">
            <a:avLst/>
          </a:prstGeom>
          <a:ln w="31750">
            <a:solidFill>
              <a:srgbClr val="FF66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4038600" y="3302000"/>
            <a:ext cx="304800" cy="609600"/>
          </a:xfrm>
          <a:prstGeom prst="straightConnector1">
            <a:avLst/>
          </a:prstGeom>
          <a:ln w="31750">
            <a:solidFill>
              <a:srgbClr val="FF66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3276600" y="3149600"/>
            <a:ext cx="457200" cy="0"/>
          </a:xfrm>
          <a:prstGeom prst="straightConnector1">
            <a:avLst/>
          </a:prstGeom>
          <a:ln w="31750">
            <a:solidFill>
              <a:srgbClr val="FF66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276600" y="3302000"/>
            <a:ext cx="0" cy="533400"/>
          </a:xfrm>
          <a:prstGeom prst="straightConnector1">
            <a:avLst/>
          </a:prstGeom>
          <a:ln w="31750">
            <a:solidFill>
              <a:srgbClr val="FF66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48000" y="6619875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26" name="Footer Placeholder 1"/>
          <p:cNvSpPr txBox="1">
            <a:spLocks/>
          </p:cNvSpPr>
          <p:nvPr/>
        </p:nvSpPr>
        <p:spPr>
          <a:xfrm>
            <a:off x="3048000" y="1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731970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7" presetClass="emph" presetSubtype="2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6FC12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7" presetClass="emph" presetSubtype="2" repeatCount="indefinite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6FC12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7" presetClass="emph" presetSubtype="2" repeatCount="indefinite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6FC12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7" presetClass="emph" presetSubtype="2" repeatCount="indefinite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6FC12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7" presetClass="emph" presetSubtype="2" repeatCount="indefinite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6FC12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7" presetClass="emph" presetSubtype="2" repeatCount="indefinite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6FC12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7" presetClass="emph" presetSubtype="2" repeatCount="indefinite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6FC12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7" presetClass="emph" presetSubtype="2" repeatCount="indefinite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6FC12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7" presetClass="emph" presetSubtype="2" repeatCount="indefinite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7" presetClass="emph" presetSubtype="2" repeatCount="indefinite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7" presetClass="emph" presetSubtype="2" repeatCount="indefinite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7" presetClass="emph" presetSubtype="2" repeatCount="indefinite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7" presetClass="emph" presetSubtype="2" repeatCount="indefinite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7" presetClass="emph" presetSubtype="2" repeatCount="indefinite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7" presetClass="emph" presetSubtype="2" repeatCount="indefinite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7" presetClass="emph" presetSubtype="2" repeatCount="indefinite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2600"/>
            <a:ext cx="9144000" cy="33343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338" y="419535"/>
            <a:ext cx="8329612" cy="359928"/>
          </a:xfrm>
        </p:spPr>
        <p:txBody>
          <a:bodyPr/>
          <a:lstStyle/>
          <a:p>
            <a:r>
              <a:rPr lang="en-US" sz="3200" dirty="0" smtClean="0"/>
              <a:t>Information Sharing – Flare</a:t>
            </a:r>
            <a:endParaRPr lang="en-US" sz="32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456367" y="3557705"/>
            <a:ext cx="473142" cy="645195"/>
          </a:xfrm>
          <a:prstGeom prst="straightConnector1">
            <a:avLst/>
          </a:prstGeom>
          <a:ln w="31750">
            <a:solidFill>
              <a:srgbClr val="FF660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131589" y="3489960"/>
            <a:ext cx="2332711" cy="0"/>
          </a:xfrm>
          <a:prstGeom prst="straightConnector1">
            <a:avLst/>
          </a:prstGeom>
          <a:ln w="31750">
            <a:solidFill>
              <a:srgbClr val="FF66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341139" y="3261360"/>
            <a:ext cx="2095500" cy="0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389112" y="3337560"/>
            <a:ext cx="818677" cy="0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879167" y="54504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endParaRPr lang="en-US" sz="1800" dirty="0" err="1" smtClean="0"/>
          </a:p>
        </p:txBody>
      </p:sp>
      <p:sp>
        <p:nvSpPr>
          <p:cNvPr id="16" name="TextBox 15"/>
          <p:cNvSpPr txBox="1"/>
          <p:nvPr/>
        </p:nvSpPr>
        <p:spPr>
          <a:xfrm>
            <a:off x="457200" y="8382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600" dirty="0" smtClean="0"/>
              <a:t>Authorized publishers can publish information to a topic for any authorized subscribers to receive information. This provides a Active architecture and enhanced situational awareness.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9600" y="4876800"/>
            <a:ext cx="7848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600" dirty="0" smtClean="0"/>
              <a:t>Example:</a:t>
            </a:r>
          </a:p>
          <a:p>
            <a:pPr>
              <a:spcBef>
                <a:spcPts val="1200"/>
              </a:spcBef>
            </a:pPr>
            <a:r>
              <a:rPr lang="en-US" sz="1600" dirty="0" smtClean="0"/>
              <a:t>NSA identifies new malware. Publish the malware metadata to Malware topic. All subscribing systems receive notification. Paradigm shift to </a:t>
            </a:r>
            <a:r>
              <a:rPr lang="en-US" sz="1600" i="1" dirty="0" smtClean="0"/>
              <a:t>“Everyone needs to know immediately.”</a:t>
            </a:r>
          </a:p>
        </p:txBody>
      </p:sp>
      <p:sp>
        <p:nvSpPr>
          <p:cNvPr id="2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48000" y="6619875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23" name="Footer Placeholder 1"/>
          <p:cNvSpPr txBox="1">
            <a:spLocks/>
          </p:cNvSpPr>
          <p:nvPr/>
        </p:nvSpPr>
        <p:spPr>
          <a:xfrm>
            <a:off x="3048000" y="1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3937625" y="2463800"/>
            <a:ext cx="346364" cy="609600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664989" y="2499360"/>
            <a:ext cx="228600" cy="609600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649749" y="3642360"/>
            <a:ext cx="335280" cy="609600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3810000" y="3691890"/>
            <a:ext cx="381000" cy="586740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1579418" y="3505200"/>
            <a:ext cx="1316182" cy="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609600" y="3505200"/>
            <a:ext cx="513359" cy="7620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914400" y="6273800"/>
            <a:ext cx="7239000" cy="5334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45720" tIns="45720" rIns="45720" rtlCol="0" anchor="ctr"/>
          <a:lstStyle/>
          <a:p>
            <a:pPr marL="0" lvl="4" indent="0" algn="ctr">
              <a:spcBef>
                <a:spcPts val="2200"/>
              </a:spcBef>
              <a:buSzPct val="100000"/>
              <a:buFont typeface="Arial" charset="0"/>
              <a:buNone/>
            </a:pPr>
            <a:r>
              <a:rPr lang="en-US" sz="1400" i="1" dirty="0" smtClean="0"/>
              <a:t>Information sharing is bidirectional, </a:t>
            </a:r>
            <a:r>
              <a:rPr lang="en-US" sz="1400" b="1" i="1" dirty="0" smtClean="0"/>
              <a:t>you wont get an answer to a question you don</a:t>
            </a:r>
            <a:r>
              <a:rPr lang="fr-FR" sz="1400" b="1" i="1" dirty="0" smtClean="0"/>
              <a:t>’</a:t>
            </a:r>
            <a:r>
              <a:rPr lang="en-US" sz="1400" b="1" i="1" dirty="0" smtClean="0"/>
              <a:t>t know to ask</a:t>
            </a:r>
            <a:endParaRPr lang="en-US" sz="1100" b="1" i="1" dirty="0"/>
          </a:p>
        </p:txBody>
      </p:sp>
    </p:spTree>
    <p:extLst>
      <p:ext uri="{BB962C8B-B14F-4D97-AF65-F5344CB8AC3E}">
        <p14:creationId xmlns:p14="http://schemas.microsoft.com/office/powerpoint/2010/main" val="2464057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repeatCount="indefinite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7" presetClass="emph" presetSubtype="2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7" presetClass="emph" presetSubtype="2" repeatCount="indefinite" fill="remove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7" presetClass="emph" presetSubtype="2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7" presetClass="emph" presetSubtype="2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7" presetClass="emph" presetSubtype="2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7" presetClass="emph" presetSubtype="2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7" presetClass="emph" presetSubtype="2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7" presetClass="emph" presetSubtype="2" repeatCount="indefinite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7" presetClass="emph" presetSubtype="2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338" y="241566"/>
            <a:ext cx="8329612" cy="672834"/>
          </a:xfrm>
        </p:spPr>
        <p:txBody>
          <a:bodyPr/>
          <a:lstStyle/>
          <a:p>
            <a:r>
              <a:rPr lang="en-US" dirty="0" smtClean="0"/>
              <a:t>Scenarios where a NRT Publish-Subscribe paradigm enables Situational Awareness </a:t>
            </a:r>
            <a:endParaRPr lang="en-US" b="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31200" cy="1354217"/>
          </a:xfrm>
        </p:spPr>
        <p:txBody>
          <a:bodyPr/>
          <a:lstStyle/>
          <a:p>
            <a:pPr marL="0" indent="0">
              <a:spcBef>
                <a:spcPts val="400"/>
              </a:spcBef>
              <a:spcAft>
                <a:spcPts val="400"/>
              </a:spcAft>
            </a:pPr>
            <a:r>
              <a:rPr lang="en-US" sz="2000" dirty="0" smtClean="0"/>
              <a:t>“A Twitter </a:t>
            </a:r>
            <a:r>
              <a:rPr lang="en-US" sz="2000" dirty="0"/>
              <a:t>User Reports Live From Osama Bin Laden </a:t>
            </a:r>
            <a:r>
              <a:rPr lang="en-US" sz="2000" dirty="0" smtClean="0"/>
              <a:t>Raid”</a:t>
            </a:r>
          </a:p>
          <a:p>
            <a:pPr marL="631825" lvl="4" indent="-285750">
              <a:spcAft>
                <a:spcPts val="400"/>
              </a:spcAft>
              <a:buFont typeface="Courier New"/>
              <a:buChar char="o"/>
            </a:pPr>
            <a:r>
              <a:rPr lang="en-US" dirty="0" smtClean="0"/>
              <a:t>“Twitter”, a </a:t>
            </a:r>
            <a:r>
              <a:rPr lang="en-US" dirty="0" err="1" smtClean="0"/>
              <a:t>microblog</a:t>
            </a:r>
            <a:r>
              <a:rPr lang="en-US" dirty="0" smtClean="0"/>
              <a:t> platform using “Real Time” Publish/Subscribe architecture.</a:t>
            </a:r>
          </a:p>
          <a:p>
            <a:pPr marL="631825" lvl="4" indent="-285750">
              <a:spcAft>
                <a:spcPts val="400"/>
              </a:spcAft>
              <a:buFont typeface="Courier New"/>
              <a:buChar char="o"/>
            </a:pPr>
            <a:r>
              <a:rPr lang="en-US" dirty="0" smtClean="0"/>
              <a:t>Bin Laden Raid was searchable in Google 11 hours following the live messages.</a:t>
            </a:r>
          </a:p>
          <a:p>
            <a:pPr marL="0" indent="0" algn="ctr">
              <a:spcBef>
                <a:spcPts val="400"/>
              </a:spcBef>
              <a:spcAft>
                <a:spcPts val="400"/>
              </a:spcAft>
            </a:pPr>
            <a:r>
              <a:rPr lang="en-US" sz="1600" b="1" i="1" dirty="0" smtClean="0"/>
              <a:t>Instant </a:t>
            </a:r>
            <a:r>
              <a:rPr lang="en-US" sz="1600" b="1" i="1" dirty="0" err="1" smtClean="0"/>
              <a:t>vs</a:t>
            </a:r>
            <a:r>
              <a:rPr lang="en-US" sz="1600" b="1" i="1" dirty="0" smtClean="0"/>
              <a:t> 11 hours </a:t>
            </a:r>
            <a:endParaRPr lang="en-US" sz="1600" dirty="0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48000" y="6619875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9" name="Footer Placeholder 1"/>
          <p:cNvSpPr txBox="1">
            <a:spLocks/>
          </p:cNvSpPr>
          <p:nvPr/>
        </p:nvSpPr>
        <p:spPr>
          <a:xfrm>
            <a:off x="3048000" y="1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5482"/>
          <a:stretch/>
        </p:blipFill>
        <p:spPr>
          <a:xfrm>
            <a:off x="4114800" y="3352800"/>
            <a:ext cx="4953000" cy="253135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4800" y="2743200"/>
            <a:ext cx="3581400" cy="332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000" dirty="0"/>
              <a:t>Near Real Time is critical </a:t>
            </a:r>
            <a:r>
              <a:rPr lang="en-US" sz="2000" dirty="0" smtClean="0"/>
              <a:t>– </a:t>
            </a:r>
            <a:r>
              <a:rPr lang="en-US" i="1" dirty="0" smtClean="0"/>
              <a:t>We have to stop chasing </a:t>
            </a:r>
            <a:r>
              <a:rPr lang="en-US" i="1" dirty="0"/>
              <a:t>burglars out the back </a:t>
            </a:r>
            <a:r>
              <a:rPr lang="en-US" i="1" dirty="0" smtClean="0"/>
              <a:t>door.</a:t>
            </a:r>
            <a:endParaRPr lang="en-US" i="1" dirty="0"/>
          </a:p>
          <a:p>
            <a:pPr marL="631825" lvl="4" indent="-285750">
              <a:spcAft>
                <a:spcPts val="400"/>
              </a:spcAft>
              <a:buFont typeface="Courier New"/>
              <a:buChar char="o"/>
            </a:pPr>
            <a:r>
              <a:rPr lang="en-US" sz="1600" dirty="0" smtClean="0"/>
              <a:t>Attacks take days to detect, notify and respond.</a:t>
            </a:r>
          </a:p>
          <a:p>
            <a:pPr marL="631825" lvl="4" indent="-285750">
              <a:spcAft>
                <a:spcPts val="400"/>
              </a:spcAft>
              <a:buFont typeface="Courier New"/>
              <a:buChar char="o"/>
            </a:pPr>
            <a:r>
              <a:rPr lang="en-US" sz="1600" dirty="0" smtClean="0"/>
              <a:t>We must amplify our knowledge of malicious information to a common understanding </a:t>
            </a:r>
          </a:p>
          <a:p>
            <a:pPr marL="631825" lvl="4" indent="-285750">
              <a:spcAft>
                <a:spcPts val="400"/>
              </a:spcAft>
              <a:buFont typeface="Courier New"/>
              <a:buChar char="o"/>
            </a:pPr>
            <a:r>
              <a:rPr lang="en-US" sz="1600" dirty="0" smtClean="0"/>
              <a:t>We must uniformly action and task our defensive capabilities to protect our interests  </a:t>
            </a:r>
          </a:p>
        </p:txBody>
      </p:sp>
    </p:spTree>
    <p:extLst>
      <p:ext uri="{BB962C8B-B14F-4D97-AF65-F5344CB8AC3E}">
        <p14:creationId xmlns:p14="http://schemas.microsoft.com/office/powerpoint/2010/main" val="3585510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338" y="419535"/>
            <a:ext cx="8329612" cy="359928"/>
          </a:xfrm>
        </p:spPr>
        <p:txBody>
          <a:bodyPr/>
          <a:lstStyle/>
          <a:p>
            <a:r>
              <a:rPr lang="en-US" sz="3200" dirty="0" smtClean="0"/>
              <a:t>Value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31200" cy="3813865"/>
          </a:xfrm>
        </p:spPr>
        <p:txBody>
          <a:bodyPr/>
          <a:lstStyle/>
          <a:p>
            <a:pPr marL="0" indent="0">
              <a:spcBef>
                <a:spcPts val="500"/>
              </a:spcBef>
            </a:pPr>
            <a:r>
              <a:rPr lang="en-US" sz="2000" dirty="0" smtClean="0">
                <a:solidFill>
                  <a:srgbClr val="002360"/>
                </a:solidFill>
              </a:rPr>
              <a:t>Flare provides many features and benefits:</a:t>
            </a:r>
          </a:p>
          <a:p>
            <a:pPr lvl="4">
              <a:spcBef>
                <a:spcPts val="500"/>
              </a:spcBef>
              <a:buFont typeface="Courier New"/>
              <a:buChar char="o"/>
            </a:pPr>
            <a:r>
              <a:rPr lang="en-US" dirty="0" smtClean="0">
                <a:solidFill>
                  <a:srgbClr val="002360"/>
                </a:solidFill>
              </a:rPr>
              <a:t>Provides a mechanism to use adopted standards as the foundations for information  exchange</a:t>
            </a:r>
          </a:p>
          <a:p>
            <a:pPr lvl="4">
              <a:spcBef>
                <a:spcPts val="500"/>
              </a:spcBef>
              <a:buFont typeface="Courier New"/>
              <a:buChar char="o"/>
            </a:pPr>
            <a:r>
              <a:rPr lang="en-US" dirty="0" smtClean="0">
                <a:solidFill>
                  <a:srgbClr val="002360"/>
                </a:solidFill>
              </a:rPr>
              <a:t>Lays the building blocks for the unclassified </a:t>
            </a:r>
            <a:r>
              <a:rPr lang="en-US" dirty="0">
                <a:solidFill>
                  <a:srgbClr val="002360"/>
                </a:solidFill>
              </a:rPr>
              <a:t>communications </a:t>
            </a:r>
            <a:r>
              <a:rPr lang="en-US" dirty="0" smtClean="0">
                <a:solidFill>
                  <a:srgbClr val="002360"/>
                </a:solidFill>
              </a:rPr>
              <a:t>fabric  </a:t>
            </a:r>
          </a:p>
          <a:p>
            <a:pPr lvl="4">
              <a:spcBef>
                <a:spcPts val="500"/>
              </a:spcBef>
              <a:buFont typeface="Courier New"/>
              <a:buChar char="o"/>
            </a:pPr>
            <a:r>
              <a:rPr lang="en-US" dirty="0" smtClean="0">
                <a:solidFill>
                  <a:srgbClr val="002360"/>
                </a:solidFill>
              </a:rPr>
              <a:t>Provides secure message exchange based on a publisher subscriber paradigm </a:t>
            </a:r>
          </a:p>
          <a:p>
            <a:pPr lvl="4">
              <a:spcBef>
                <a:spcPts val="500"/>
              </a:spcBef>
              <a:buFont typeface="Courier New"/>
              <a:buChar char="o"/>
            </a:pPr>
            <a:r>
              <a:rPr lang="en-US" dirty="0" smtClean="0">
                <a:solidFill>
                  <a:srgbClr val="002360"/>
                </a:solidFill>
              </a:rPr>
              <a:t>Decouples data from the application </a:t>
            </a:r>
          </a:p>
          <a:p>
            <a:pPr lvl="4">
              <a:spcBef>
                <a:spcPts val="500"/>
              </a:spcBef>
              <a:buFont typeface="Courier New"/>
              <a:buChar char="o"/>
            </a:pPr>
            <a:r>
              <a:rPr lang="en-US" dirty="0" smtClean="0">
                <a:solidFill>
                  <a:srgbClr val="002360"/>
                </a:solidFill>
              </a:rPr>
              <a:t>Can be easily scaled while supporting the need for </a:t>
            </a:r>
            <a:r>
              <a:rPr lang="en-US" dirty="0" smtClean="0">
                <a:solidFill>
                  <a:srgbClr val="002360"/>
                </a:solidFill>
              </a:rPr>
              <a:t>flexibility</a:t>
            </a:r>
          </a:p>
          <a:p>
            <a:pPr lvl="4">
              <a:spcBef>
                <a:spcPts val="500"/>
              </a:spcBef>
              <a:buFont typeface="Courier New"/>
              <a:buChar char="o"/>
            </a:pPr>
            <a:r>
              <a:rPr lang="en-US" dirty="0" smtClean="0">
                <a:solidFill>
                  <a:srgbClr val="002360"/>
                </a:solidFill>
              </a:rPr>
              <a:t>Client can adapt to each infrastructure to allow for simple integration</a:t>
            </a:r>
            <a:endParaRPr lang="en-US" dirty="0" smtClean="0">
              <a:solidFill>
                <a:srgbClr val="002360"/>
              </a:solidFill>
            </a:endParaRPr>
          </a:p>
          <a:p>
            <a:pPr lvl="4">
              <a:spcBef>
                <a:spcPts val="500"/>
              </a:spcBef>
              <a:buFont typeface="Courier New"/>
              <a:buChar char="o"/>
            </a:pPr>
            <a:endParaRPr lang="en-US" dirty="0" smtClean="0">
              <a:solidFill>
                <a:srgbClr val="002360"/>
              </a:solidFill>
            </a:endParaRPr>
          </a:p>
          <a:p>
            <a:pPr marL="515937" lvl="4" indent="0">
              <a:spcBef>
                <a:spcPts val="500"/>
              </a:spcBef>
              <a:buNone/>
            </a:pPr>
            <a:endParaRPr lang="en-US" dirty="0" smtClean="0">
              <a:solidFill>
                <a:srgbClr val="002360"/>
              </a:solidFill>
            </a:endParaRPr>
          </a:p>
          <a:p>
            <a:pPr lvl="4">
              <a:spcBef>
                <a:spcPts val="500"/>
              </a:spcBef>
              <a:buFont typeface="Arial"/>
              <a:buChar char="•"/>
            </a:pPr>
            <a:endParaRPr lang="en-US" dirty="0" smtClean="0">
              <a:solidFill>
                <a:srgbClr val="002360"/>
              </a:solidFill>
            </a:endParaRPr>
          </a:p>
          <a:p>
            <a:pPr>
              <a:spcBef>
                <a:spcPts val="500"/>
              </a:spcBef>
              <a:buFont typeface="Arial"/>
              <a:buChar char="•"/>
            </a:pPr>
            <a:endParaRPr lang="en-US" dirty="0" smtClean="0">
              <a:solidFill>
                <a:srgbClr val="002360"/>
              </a:solidFill>
            </a:endParaRPr>
          </a:p>
          <a:p>
            <a:pPr>
              <a:spcBef>
                <a:spcPts val="500"/>
              </a:spcBef>
              <a:buFont typeface="Arial"/>
              <a:buChar char="•"/>
            </a:pPr>
            <a:endParaRPr lang="en-US" sz="400" dirty="0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48000" y="6619875"/>
            <a:ext cx="2895600" cy="238125"/>
          </a:xfrm>
          <a:prstGeom prst="rect">
            <a:avLst/>
          </a:prstGeom>
        </p:spPr>
        <p:txBody>
          <a:bodyPr/>
          <a:lstStyle>
            <a:lvl1pPr marL="0" algn="ctr" defTabSz="910682" rtl="0" eaLnBrk="1" latinLnBrk="0" hangingPunct="1">
              <a:defRPr lang="en-US" sz="1000" b="1" i="1" kern="1200" smtClean="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For Official Use Only (FOUO)</a:t>
            </a:r>
            <a:endParaRPr lang="en-US" dirty="0"/>
          </a:p>
        </p:txBody>
      </p:sp>
      <p:sp>
        <p:nvSpPr>
          <p:cNvPr id="9" name="Footer Placeholder 1"/>
          <p:cNvSpPr txBox="1">
            <a:spLocks/>
          </p:cNvSpPr>
          <p:nvPr/>
        </p:nvSpPr>
        <p:spPr>
          <a:xfrm>
            <a:off x="3048000" y="1"/>
            <a:ext cx="2895600" cy="228600"/>
          </a:xfrm>
          <a:prstGeom prst="rect">
            <a:avLst/>
          </a:prstGeom>
        </p:spPr>
        <p:txBody>
          <a:bodyPr vert="horz" lIns="91069" tIns="45537" rIns="91069" bIns="45537" rtlCol="0" anchor="ctr"/>
          <a:lstStyle>
            <a:defPPr>
              <a:defRPr lang="en-US"/>
            </a:defPPr>
            <a:lvl1pPr marL="0" algn="ctr" defTabSz="910682" rtl="0" eaLnBrk="1" latinLnBrk="0" hangingPunct="1">
              <a:defRPr sz="1200" b="1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534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68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2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36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01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042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384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723" algn="l" defTabSz="9106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 smtClean="0"/>
              <a:t>For Official Use Only (FOUO)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400191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007_Screen_Large_27-94x21-59 18Nov08">
  <a:themeElements>
    <a:clrScheme name="18_Blank 1">
      <a:dk1>
        <a:srgbClr val="000000"/>
      </a:dk1>
      <a:lt1>
        <a:srgbClr val="FFFFFF"/>
      </a:lt1>
      <a:dk2>
        <a:srgbClr val="002776"/>
      </a:dk2>
      <a:lt2>
        <a:srgbClr val="FFFFFF"/>
      </a:lt2>
      <a:accent1>
        <a:srgbClr val="002776"/>
      </a:accent1>
      <a:accent2>
        <a:srgbClr val="92D400"/>
      </a:accent2>
      <a:accent3>
        <a:srgbClr val="FFFFFF"/>
      </a:accent3>
      <a:accent4>
        <a:srgbClr val="000000"/>
      </a:accent4>
      <a:accent5>
        <a:srgbClr val="AAACBD"/>
      </a:accent5>
      <a:accent6>
        <a:srgbClr val="84C000"/>
      </a:accent6>
      <a:hlink>
        <a:srgbClr val="00A1DE"/>
      </a:hlink>
      <a:folHlink>
        <a:srgbClr val="72C7E7"/>
      </a:folHlink>
    </a:clrScheme>
    <a:fontScheme name="18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Blank 1">
        <a:dk1>
          <a:srgbClr val="000000"/>
        </a:dk1>
        <a:lt1>
          <a:srgbClr val="FFFFFF"/>
        </a:lt1>
        <a:dk2>
          <a:srgbClr val="002776"/>
        </a:dk2>
        <a:lt2>
          <a:srgbClr val="FFFFFF"/>
        </a:lt2>
        <a:accent1>
          <a:srgbClr val="002776"/>
        </a:accent1>
        <a:accent2>
          <a:srgbClr val="92D400"/>
        </a:accent2>
        <a:accent3>
          <a:srgbClr val="FFFFFF"/>
        </a:accent3>
        <a:accent4>
          <a:srgbClr val="000000"/>
        </a:accent4>
        <a:accent5>
          <a:srgbClr val="AAACBD"/>
        </a:accent5>
        <a:accent6>
          <a:srgbClr val="84C000"/>
        </a:accent6>
        <a:hlink>
          <a:srgbClr val="00A1DE"/>
        </a:hlink>
        <a:folHlink>
          <a:srgbClr val="72C7E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2007_Screen_Large_27-94x21-59 18Nov08">
  <a:themeElements>
    <a:clrScheme name="18_Blank 1">
      <a:dk1>
        <a:srgbClr val="000000"/>
      </a:dk1>
      <a:lt1>
        <a:srgbClr val="FFFFFF"/>
      </a:lt1>
      <a:dk2>
        <a:srgbClr val="002776"/>
      </a:dk2>
      <a:lt2>
        <a:srgbClr val="FFFFFF"/>
      </a:lt2>
      <a:accent1>
        <a:srgbClr val="002776"/>
      </a:accent1>
      <a:accent2>
        <a:srgbClr val="92D400"/>
      </a:accent2>
      <a:accent3>
        <a:srgbClr val="FFFFFF"/>
      </a:accent3>
      <a:accent4>
        <a:srgbClr val="000000"/>
      </a:accent4>
      <a:accent5>
        <a:srgbClr val="AAACBD"/>
      </a:accent5>
      <a:accent6>
        <a:srgbClr val="84C000"/>
      </a:accent6>
      <a:hlink>
        <a:srgbClr val="00A1DE"/>
      </a:hlink>
      <a:folHlink>
        <a:srgbClr val="72C7E7"/>
      </a:folHlink>
    </a:clrScheme>
    <a:fontScheme name="18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Blank 1">
        <a:dk1>
          <a:srgbClr val="000000"/>
        </a:dk1>
        <a:lt1>
          <a:srgbClr val="FFFFFF"/>
        </a:lt1>
        <a:dk2>
          <a:srgbClr val="002776"/>
        </a:dk2>
        <a:lt2>
          <a:srgbClr val="FFFFFF"/>
        </a:lt2>
        <a:accent1>
          <a:srgbClr val="002776"/>
        </a:accent1>
        <a:accent2>
          <a:srgbClr val="92D400"/>
        </a:accent2>
        <a:accent3>
          <a:srgbClr val="FFFFFF"/>
        </a:accent3>
        <a:accent4>
          <a:srgbClr val="000000"/>
        </a:accent4>
        <a:accent5>
          <a:srgbClr val="AAACBD"/>
        </a:accent5>
        <a:accent6>
          <a:srgbClr val="84C000"/>
        </a:accent6>
        <a:hlink>
          <a:srgbClr val="00A1DE"/>
        </a:hlink>
        <a:folHlink>
          <a:srgbClr val="72C7E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2007_Screen_Large_27-94x21-59 18Nov08">
  <a:themeElements>
    <a:clrScheme name="18_Blank 1">
      <a:dk1>
        <a:srgbClr val="000000"/>
      </a:dk1>
      <a:lt1>
        <a:srgbClr val="FFFFFF"/>
      </a:lt1>
      <a:dk2>
        <a:srgbClr val="002776"/>
      </a:dk2>
      <a:lt2>
        <a:srgbClr val="FFFFFF"/>
      </a:lt2>
      <a:accent1>
        <a:srgbClr val="002776"/>
      </a:accent1>
      <a:accent2>
        <a:srgbClr val="92D400"/>
      </a:accent2>
      <a:accent3>
        <a:srgbClr val="FFFFFF"/>
      </a:accent3>
      <a:accent4>
        <a:srgbClr val="000000"/>
      </a:accent4>
      <a:accent5>
        <a:srgbClr val="AAACBD"/>
      </a:accent5>
      <a:accent6>
        <a:srgbClr val="84C000"/>
      </a:accent6>
      <a:hlink>
        <a:srgbClr val="00A1DE"/>
      </a:hlink>
      <a:folHlink>
        <a:srgbClr val="72C7E7"/>
      </a:folHlink>
    </a:clrScheme>
    <a:fontScheme name="18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Blank 1">
        <a:dk1>
          <a:srgbClr val="000000"/>
        </a:dk1>
        <a:lt1>
          <a:srgbClr val="FFFFFF"/>
        </a:lt1>
        <a:dk2>
          <a:srgbClr val="002776"/>
        </a:dk2>
        <a:lt2>
          <a:srgbClr val="FFFFFF"/>
        </a:lt2>
        <a:accent1>
          <a:srgbClr val="002776"/>
        </a:accent1>
        <a:accent2>
          <a:srgbClr val="92D400"/>
        </a:accent2>
        <a:accent3>
          <a:srgbClr val="FFFFFF"/>
        </a:accent3>
        <a:accent4>
          <a:srgbClr val="000000"/>
        </a:accent4>
        <a:accent5>
          <a:srgbClr val="AAACBD"/>
        </a:accent5>
        <a:accent6>
          <a:srgbClr val="84C000"/>
        </a:accent6>
        <a:hlink>
          <a:srgbClr val="00A1DE"/>
        </a:hlink>
        <a:folHlink>
          <a:srgbClr val="72C7E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Theme1">
  <a:themeElements>
    <a:clrScheme name="Custom 1">
      <a:dk1>
        <a:srgbClr val="002776"/>
      </a:dk1>
      <a:lt1>
        <a:srgbClr val="FFFFFF"/>
      </a:lt1>
      <a:dk2>
        <a:srgbClr val="002776"/>
      </a:dk2>
      <a:lt2>
        <a:srgbClr val="FFFFFF"/>
      </a:lt2>
      <a:accent1>
        <a:srgbClr val="002776"/>
      </a:accent1>
      <a:accent2>
        <a:srgbClr val="92D400"/>
      </a:accent2>
      <a:accent3>
        <a:srgbClr val="00A1DE"/>
      </a:accent3>
      <a:accent4>
        <a:srgbClr val="3C8A2E"/>
      </a:accent4>
      <a:accent5>
        <a:srgbClr val="72C7E7"/>
      </a:accent5>
      <a:accent6>
        <a:srgbClr val="C9DD03"/>
      </a:accent6>
      <a:hlink>
        <a:srgbClr val="00A1DE"/>
      </a:hlink>
      <a:folHlink>
        <a:srgbClr val="72C7E7"/>
      </a:folHlink>
    </a:clrScheme>
    <a:fontScheme name="1_Main Master - Deloitte Report (print) US03 Feb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lIns="45720" tIns="45720" rIns="45720" rtlCol="0" anchor="ctr"/>
      <a:lstStyle>
        <a:defPPr algn="ctr">
          <a:defRPr sz="1800" b="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Bef>
            <a:spcPts val="600"/>
          </a:spcBef>
          <a:defRPr sz="1800" dirty="0" err="1" smtClean="0"/>
        </a:defPPr>
      </a:lstStyle>
    </a:txDef>
  </a:objectDefaults>
  <a:extraClrSchemeLst/>
</a:theme>
</file>

<file path=ppt/theme/theme6.xml><?xml version="1.0" encoding="utf-8"?>
<a:theme xmlns:a="http://schemas.openxmlformats.org/drawingml/2006/main" name="2_Theme1">
  <a:themeElements>
    <a:clrScheme name="Custom 1">
      <a:dk1>
        <a:srgbClr val="002776"/>
      </a:dk1>
      <a:lt1>
        <a:srgbClr val="FFFFFF"/>
      </a:lt1>
      <a:dk2>
        <a:srgbClr val="002776"/>
      </a:dk2>
      <a:lt2>
        <a:srgbClr val="FFFFFF"/>
      </a:lt2>
      <a:accent1>
        <a:srgbClr val="002776"/>
      </a:accent1>
      <a:accent2>
        <a:srgbClr val="92D400"/>
      </a:accent2>
      <a:accent3>
        <a:srgbClr val="00A1DE"/>
      </a:accent3>
      <a:accent4>
        <a:srgbClr val="3C8A2E"/>
      </a:accent4>
      <a:accent5>
        <a:srgbClr val="72C7E7"/>
      </a:accent5>
      <a:accent6>
        <a:srgbClr val="C9DD03"/>
      </a:accent6>
      <a:hlink>
        <a:srgbClr val="00A1DE"/>
      </a:hlink>
      <a:folHlink>
        <a:srgbClr val="72C7E7"/>
      </a:folHlink>
    </a:clrScheme>
    <a:fontScheme name="1_Main Master - Deloitte Report (print) US03 Feb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lIns="45720" tIns="45720" rIns="45720" rtlCol="0" anchor="ctr"/>
      <a:lstStyle>
        <a:defPPr algn="ctr">
          <a:defRPr sz="1800" b="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Bef>
            <a:spcPts val="600"/>
          </a:spcBef>
          <a:defRPr sz="1800" dirty="0" err="1" smtClean="0"/>
        </a:defPPr>
      </a:lstStyle>
    </a:tx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28682</TotalTime>
  <Words>1029</Words>
  <Application>Microsoft Macintosh PowerPoint</Application>
  <PresentationFormat>On-screen Show (4:3)</PresentationFormat>
  <Paragraphs>139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Office Theme</vt:lpstr>
      <vt:lpstr>2007_Screen_Large_27-94x21-59 18Nov08</vt:lpstr>
      <vt:lpstr>1_2007_Screen_Large_27-94x21-59 18Nov08</vt:lpstr>
      <vt:lpstr>2_2007_Screen_Large_27-94x21-59 18Nov08</vt:lpstr>
      <vt:lpstr>1_Theme1</vt:lpstr>
      <vt:lpstr>2_Theme1</vt:lpstr>
      <vt:lpstr>PowerPoint Presentation</vt:lpstr>
      <vt:lpstr>Information Sharing at a Enterprise Level</vt:lpstr>
      <vt:lpstr>Information Sharing &amp; Information Querying</vt:lpstr>
      <vt:lpstr>Overview </vt:lpstr>
      <vt:lpstr>How Flare Helps: Benefits </vt:lpstr>
      <vt:lpstr>Information Querying – DC3 Storefront </vt:lpstr>
      <vt:lpstr>Information Sharing – Flare</vt:lpstr>
      <vt:lpstr>Scenarios where a NRT Publish-Subscribe paradigm enables Situational Awareness </vt:lpstr>
      <vt:lpstr>Value </vt:lpstr>
      <vt:lpstr>Demo </vt:lpstr>
      <vt:lpstr>Flare Messaging Example</vt:lpstr>
      <vt:lpstr>Scenario 1:  DIB I+W</vt:lpstr>
      <vt:lpstr>Scenario 1</vt:lpstr>
      <vt:lpstr>Scenario 2:  CFM: I+W</vt:lpstr>
      <vt:lpstr>Scenario 2</vt:lpstr>
    </vt:vector>
  </TitlesOfParts>
  <Company>Deloitte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CCO Solution Set</dc:title>
  <dc:creator>Brewer, Ryan</dc:creator>
  <cp:lastModifiedBy>Mark Walters</cp:lastModifiedBy>
  <cp:revision>409</cp:revision>
  <dcterms:created xsi:type="dcterms:W3CDTF">2011-10-17T13:37:26Z</dcterms:created>
  <dcterms:modified xsi:type="dcterms:W3CDTF">2013-11-15T02:47:42Z</dcterms:modified>
</cp:coreProperties>
</file>