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0" r:id="rId3"/>
    <p:sldId id="261" r:id="rId5"/>
    <p:sldId id="264" r:id="rId6"/>
    <p:sldId id="265" r:id="rId7"/>
    <p:sldId id="266" r:id="rId8"/>
    <p:sldId id="267" r:id="rId9"/>
    <p:sldId id="270" r:id="rId10"/>
    <p:sldId id="271" r:id="rId11"/>
    <p:sldId id="272" r:id="rId12"/>
    <p:sldId id="273" r:id="rId13"/>
    <p:sldId id="274" r:id="rId14"/>
    <p:sldId id="275" r:id="rId15"/>
    <p:sldId id="263" r:id="rId1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5" Type="http://schemas.openxmlformats.org/officeDocument/2006/relationships/image" Target="../media/image15.wmf"/><Relationship Id="rId4" Type="http://schemas.openxmlformats.org/officeDocument/2006/relationships/image" Target="../media/image14.wmf"/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5" Type="http://schemas.openxmlformats.org/officeDocument/2006/relationships/image" Target="../media/image24.wmf"/><Relationship Id="rId4" Type="http://schemas.openxmlformats.org/officeDocument/2006/relationships/image" Target="../media/image23.wmf"/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5F5C-9E76-47D9-A386-ECF287DF34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5F5C-9E76-47D9-A386-ECF287DF34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5F5C-9E76-47D9-A386-ECF287DF34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5F5C-9E76-47D9-A386-ECF287DF34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5F5C-9E76-47D9-A386-ECF287DF34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5F5C-9E76-47D9-A386-ECF287DF34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5F5C-9E76-47D9-A386-ECF287DF34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5F5C-9E76-47D9-A386-ECF287DF34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5F5C-9E76-47D9-A386-ECF287DF34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5F5C-9E76-47D9-A386-ECF287DF34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5F5C-9E76-47D9-A386-ECF287DF34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5F5C-9E76-47D9-A386-ECF287DF34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5F5C-9E76-47D9-A386-ECF287DF34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9" b="12273"/>
          <a:stretch>
            <a:fillRect/>
          </a:stretch>
        </p:blipFill>
        <p:spPr>
          <a:xfrm>
            <a:off x="0" y="0"/>
            <a:ext cx="1218489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294" y="892097"/>
            <a:ext cx="7315200" cy="1324324"/>
          </a:xfrm>
        </p:spPr>
        <p:txBody>
          <a:bodyPr anchor="b">
            <a:normAutofit/>
          </a:bodyPr>
          <a:lstStyle>
            <a:lvl1pPr algn="l">
              <a:defRPr sz="30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294" y="2308496"/>
            <a:ext cx="7315200" cy="903055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accent5">
                    <a:lumMod val="9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E0EC-D685-4A79-8E0A-6A63BB69FE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F531D-2246-4A9B-B77D-4AB7A6FB01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889000"/>
            <a:ext cx="10516800" cy="53300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E0EC-D685-4A79-8E0A-6A63BB69FE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F531D-2246-4A9B-B77D-4AB7A6FB01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4280087" y="3243600"/>
            <a:ext cx="6681600" cy="626400"/>
          </a:xfrm>
        </p:spPr>
        <p:txBody>
          <a:bodyPr lIns="36000" tIns="0" rIns="0" bIns="0" anchor="ctr" anchorCtr="0">
            <a:normAutofit/>
          </a:bodyPr>
          <a:lstStyle>
            <a:lvl1pPr algn="l">
              <a:defRPr sz="3200">
                <a:solidFill>
                  <a:schemeClr val="accent5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cxnSp>
        <p:nvCxnSpPr>
          <p:cNvPr id="4" name="MH_Others_1"/>
          <p:cNvCxnSpPr/>
          <p:nvPr>
            <p:custDataLst>
              <p:tags r:id="rId2"/>
            </p:custDataLst>
          </p:nvPr>
        </p:nvCxnSpPr>
        <p:spPr>
          <a:xfrm>
            <a:off x="3755887" y="3559175"/>
            <a:ext cx="287867" cy="0"/>
          </a:xfrm>
          <a:prstGeom prst="line">
            <a:avLst/>
          </a:prstGeom>
          <a:ln>
            <a:solidFill>
              <a:schemeClr val="accent5">
                <a:lumMod val="90000"/>
              </a:schemeClr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E0EC-D685-4A79-8E0A-6A63BB69FE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F531D-2246-4A9B-B77D-4AB7A6FB01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1575"/>
            <a:ext cx="5181600" cy="49196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71575"/>
            <a:ext cx="5181600" cy="49196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E0EC-D685-4A79-8E0A-6A63BB69FE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F531D-2246-4A9B-B77D-4AB7A6FB01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7175"/>
            <a:ext cx="10515600" cy="5429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9538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19300"/>
            <a:ext cx="5157787" cy="39814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9538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19300"/>
            <a:ext cx="5183188" cy="39814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E0EC-D685-4A79-8E0A-6A63BB69FE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F531D-2246-4A9B-B77D-4AB7A6FB01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35502" y="2278779"/>
            <a:ext cx="7120996" cy="1632821"/>
          </a:xfrm>
        </p:spPr>
        <p:txBody>
          <a:bodyPr>
            <a:noAutofit/>
          </a:bodyPr>
          <a:lstStyle>
            <a:lvl1pPr algn="ctr">
              <a:defRPr sz="6200" b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E0EC-D685-4A79-8E0A-6A63BB69FE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F531D-2246-4A9B-B77D-4AB7A6FB01AE}" type="slidenum">
              <a:rPr lang="zh-CN" altLang="en-US" smtClean="0"/>
            </a:fld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3064933" y="3854450"/>
            <a:ext cx="6096000" cy="369888"/>
          </a:xfrm>
          <a:prstGeom prst="roundRect">
            <a:avLst>
              <a:gd name="adj" fmla="val 50000"/>
            </a:avLst>
          </a:prstGeom>
          <a:solidFill>
            <a:schemeClr val="accent5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 sz="2000" dirty="0">
              <a:solidFill>
                <a:schemeClr val="accent2"/>
              </a:solidFill>
              <a:ea typeface="黑体" panose="02010609060101010101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E0EC-D685-4A79-8E0A-6A63BB69FE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F531D-2246-4A9B-B77D-4AB7A6FB01AE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" t="1650"/>
          <a:stretch>
            <a:fillRect/>
          </a:stretch>
        </p:blipFill>
        <p:spPr>
          <a:xfrm>
            <a:off x="0" y="0"/>
            <a:ext cx="12186336" cy="686242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0"/>
            <a:ext cx="12201728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253130"/>
            <a:ext cx="12192000" cy="576673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8" name="矩形 9"/>
          <p:cNvSpPr/>
          <p:nvPr/>
        </p:nvSpPr>
        <p:spPr>
          <a:xfrm>
            <a:off x="0" y="124985"/>
            <a:ext cx="6576053" cy="497146"/>
          </a:xfrm>
          <a:custGeom>
            <a:avLst/>
            <a:gdLst>
              <a:gd name="connsiteX0" fmla="*/ 0 w 4932040"/>
              <a:gd name="connsiteY0" fmla="*/ 0 h 497146"/>
              <a:gd name="connsiteX1" fmla="*/ 4932040 w 4932040"/>
              <a:gd name="connsiteY1" fmla="*/ 0 h 497146"/>
              <a:gd name="connsiteX2" fmla="*/ 4932040 w 4932040"/>
              <a:gd name="connsiteY2" fmla="*/ 497146 h 497146"/>
              <a:gd name="connsiteX3" fmla="*/ 0 w 4932040"/>
              <a:gd name="connsiteY3" fmla="*/ 497146 h 497146"/>
              <a:gd name="connsiteX4" fmla="*/ 0 w 4932040"/>
              <a:gd name="connsiteY4" fmla="*/ 0 h 497146"/>
              <a:gd name="connsiteX0-1" fmla="*/ 0 w 4932040"/>
              <a:gd name="connsiteY0-2" fmla="*/ 0 h 497146"/>
              <a:gd name="connsiteX1-3" fmla="*/ 4544113 w 4932040"/>
              <a:gd name="connsiteY1-4" fmla="*/ 0 h 497146"/>
              <a:gd name="connsiteX2-5" fmla="*/ 4932040 w 4932040"/>
              <a:gd name="connsiteY2-6" fmla="*/ 497146 h 497146"/>
              <a:gd name="connsiteX3-7" fmla="*/ 0 w 4932040"/>
              <a:gd name="connsiteY3-8" fmla="*/ 497146 h 497146"/>
              <a:gd name="connsiteX4-9" fmla="*/ 0 w 4932040"/>
              <a:gd name="connsiteY4-10" fmla="*/ 0 h 49714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932040" h="497146">
                <a:moveTo>
                  <a:pt x="0" y="0"/>
                </a:moveTo>
                <a:lnTo>
                  <a:pt x="4544113" y="0"/>
                </a:lnTo>
                <a:lnTo>
                  <a:pt x="4932040" y="497146"/>
                </a:lnTo>
                <a:lnTo>
                  <a:pt x="0" y="497146"/>
                </a:lnTo>
                <a:lnTo>
                  <a:pt x="0" y="0"/>
                </a:lnTo>
                <a:close/>
              </a:path>
            </a:pathLst>
          </a:custGeom>
          <a:solidFill>
            <a:srgbClr val="3C3C3C">
              <a:alpha val="6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黑体" panose="02010609060101010101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0" y="881010"/>
            <a:ext cx="1219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9728" y="777952"/>
            <a:ext cx="12192000" cy="93191"/>
          </a:xfrm>
          <a:prstGeom prst="rect">
            <a:avLst/>
          </a:prstGeom>
          <a:solidFill>
            <a:srgbClr val="F7F7F7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黑体" panose="02010609060101010101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0" y="6788110"/>
            <a:ext cx="10224459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-6179" y="6733713"/>
            <a:ext cx="12192000" cy="12428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黑体" panose="02010609060101010101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701676"/>
          </a:xfrm>
        </p:spPr>
        <p:txBody>
          <a:bodyPr anchor="ctr">
            <a:normAutofit/>
          </a:bodyPr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8200" y="998538"/>
            <a:ext cx="10515600" cy="39338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029200"/>
            <a:ext cx="10514012" cy="11826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E0EC-D685-4A79-8E0A-6A63BB69FE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F531D-2246-4A9B-B77D-4AB7A6FB01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29850" y="742949"/>
            <a:ext cx="1123950" cy="543401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42949"/>
            <a:ext cx="9163050" cy="54340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E0EC-D685-4A79-8E0A-6A63BB69FE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F531D-2246-4A9B-B77D-4AB7A6FB01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" t="1650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-4634" y="41491"/>
            <a:ext cx="12192000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FE0EC-D685-4A79-8E0A-6A63BB69FE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F531D-2246-4A9B-B77D-4AB7A6FB01AE}" type="slidenum">
              <a:rPr lang="zh-CN" altLang="en-US" smtClean="0"/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-4634" y="6733712"/>
            <a:ext cx="12196634" cy="165779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008879"/>
            <a:ext cx="10515600" cy="5168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12" name="矩形 9"/>
          <p:cNvSpPr/>
          <p:nvPr/>
        </p:nvSpPr>
        <p:spPr>
          <a:xfrm>
            <a:off x="0" y="201185"/>
            <a:ext cx="4932040" cy="648000"/>
          </a:xfrm>
          <a:custGeom>
            <a:avLst/>
            <a:gdLst>
              <a:gd name="connsiteX0" fmla="*/ 0 w 4932040"/>
              <a:gd name="connsiteY0" fmla="*/ 0 h 497146"/>
              <a:gd name="connsiteX1" fmla="*/ 4932040 w 4932040"/>
              <a:gd name="connsiteY1" fmla="*/ 0 h 497146"/>
              <a:gd name="connsiteX2" fmla="*/ 4932040 w 4932040"/>
              <a:gd name="connsiteY2" fmla="*/ 497146 h 497146"/>
              <a:gd name="connsiteX3" fmla="*/ 0 w 4932040"/>
              <a:gd name="connsiteY3" fmla="*/ 497146 h 497146"/>
              <a:gd name="connsiteX4" fmla="*/ 0 w 4932040"/>
              <a:gd name="connsiteY4" fmla="*/ 0 h 497146"/>
              <a:gd name="connsiteX0-1" fmla="*/ 0 w 4932040"/>
              <a:gd name="connsiteY0-2" fmla="*/ 0 h 497146"/>
              <a:gd name="connsiteX1-3" fmla="*/ 4544113 w 4932040"/>
              <a:gd name="connsiteY1-4" fmla="*/ 0 h 497146"/>
              <a:gd name="connsiteX2-5" fmla="*/ 4932040 w 4932040"/>
              <a:gd name="connsiteY2-6" fmla="*/ 497146 h 497146"/>
              <a:gd name="connsiteX3-7" fmla="*/ 0 w 4932040"/>
              <a:gd name="connsiteY3-8" fmla="*/ 497146 h 497146"/>
              <a:gd name="connsiteX4-9" fmla="*/ 0 w 4932040"/>
              <a:gd name="connsiteY4-10" fmla="*/ 0 h 49714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932040" h="497146">
                <a:moveTo>
                  <a:pt x="0" y="0"/>
                </a:moveTo>
                <a:lnTo>
                  <a:pt x="4544113" y="0"/>
                </a:lnTo>
                <a:lnTo>
                  <a:pt x="4932040" y="497146"/>
                </a:lnTo>
                <a:lnTo>
                  <a:pt x="0" y="497146"/>
                </a:lnTo>
                <a:lnTo>
                  <a:pt x="0" y="0"/>
                </a:lnTo>
                <a:close/>
              </a:path>
            </a:pathLst>
          </a:custGeom>
          <a:solidFill>
            <a:srgbClr val="3C3C3C">
              <a:alpha val="6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253129"/>
            <a:ext cx="12192000" cy="548389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838200" y="253129"/>
            <a:ext cx="10515600" cy="548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bg1"/>
          </a:solidFill>
          <a:latin typeface="黑体" panose="02010609060101010101" charset="-122"/>
          <a:ea typeface="黑体" panose="0201060906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0.xml"/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31.x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3.bin"/><Relationship Id="rId3" Type="http://schemas.openxmlformats.org/officeDocument/2006/relationships/image" Target="../media/image16.wmf"/><Relationship Id="rId2" Type="http://schemas.openxmlformats.org/officeDocument/2006/relationships/oleObject" Target="../embeddings/oleObject12.bin"/><Relationship Id="rId1" Type="http://schemas.openxmlformats.org/officeDocument/2006/relationships/tags" Target="../tags/tag3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7" Type="http://schemas.openxmlformats.org/officeDocument/2006/relationships/vmlDrawing" Target="../drawings/vmlDrawing6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4.xml"/><Relationship Id="rId4" Type="http://schemas.openxmlformats.org/officeDocument/2006/relationships/image" Target="../media/image18.wmf"/><Relationship Id="rId3" Type="http://schemas.openxmlformats.org/officeDocument/2006/relationships/oleObject" Target="../embeddings/oleObject14.bin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.bin"/><Relationship Id="rId8" Type="http://schemas.openxmlformats.org/officeDocument/2006/relationships/image" Target="../media/image22.wmf"/><Relationship Id="rId7" Type="http://schemas.openxmlformats.org/officeDocument/2006/relationships/oleObject" Target="../embeddings/oleObject17.bin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0.wmf"/><Relationship Id="rId3" Type="http://schemas.openxmlformats.org/officeDocument/2006/relationships/oleObject" Target="../embeddings/oleObject15.bin"/><Relationship Id="rId2" Type="http://schemas.openxmlformats.org/officeDocument/2006/relationships/tags" Target="../tags/tag35.xml"/><Relationship Id="rId16" Type="http://schemas.openxmlformats.org/officeDocument/2006/relationships/notesSlide" Target="../notesSlides/notesSlide12.xml"/><Relationship Id="rId15" Type="http://schemas.openxmlformats.org/officeDocument/2006/relationships/vmlDrawing" Target="../drawings/vmlDrawing7.vml"/><Relationship Id="rId14" Type="http://schemas.openxmlformats.org/officeDocument/2006/relationships/slideLayout" Target="../slideLayouts/slideLayout2.xml"/><Relationship Id="rId13" Type="http://schemas.openxmlformats.org/officeDocument/2006/relationships/tags" Target="../tags/tag36.xml"/><Relationship Id="rId12" Type="http://schemas.openxmlformats.org/officeDocument/2006/relationships/image" Target="../media/image24.wmf"/><Relationship Id="rId11" Type="http://schemas.openxmlformats.org/officeDocument/2006/relationships/oleObject" Target="../embeddings/oleObject19.bin"/><Relationship Id="rId10" Type="http://schemas.openxmlformats.org/officeDocument/2006/relationships/image" Target="../media/image23.wmf"/><Relationship Id="rId1" Type="http://schemas.openxmlformats.org/officeDocument/2006/relationships/image" Target="../media/image19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.xml"/><Relationship Id="rId3" Type="http://schemas.openxmlformats.org/officeDocument/2006/relationships/image" Target="../media/image3.jpeg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.xml"/><Relationship Id="rId3" Type="http://schemas.openxmlformats.org/officeDocument/2006/relationships/image" Target="../media/image4.jpeg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21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2" Type="http://schemas.openxmlformats.org/officeDocument/2006/relationships/tags" Target="../tags/tag20.xml"/><Relationship Id="rId10" Type="http://schemas.openxmlformats.org/officeDocument/2006/relationships/notesSlide" Target="../notesSlides/notesSlide6.xml"/><Relationship Id="rId1" Type="http://schemas.openxmlformats.org/officeDocument/2006/relationships/tags" Target="../tags/tag1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4.xml"/><Relationship Id="rId4" Type="http://schemas.openxmlformats.org/officeDocument/2006/relationships/image" Target="../media/image7.wmf"/><Relationship Id="rId3" Type="http://schemas.openxmlformats.org/officeDocument/2006/relationships/oleObject" Target="../embeddings/oleObject3.bin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image" Target="../media/image10.w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9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8.wmf"/><Relationship Id="rId3" Type="http://schemas.openxmlformats.org/officeDocument/2006/relationships/oleObject" Target="../embeddings/oleObject4.bin"/><Relationship Id="rId2" Type="http://schemas.openxmlformats.org/officeDocument/2006/relationships/tags" Target="../tags/tag26.xml"/><Relationship Id="rId12" Type="http://schemas.openxmlformats.org/officeDocument/2006/relationships/notesSlide" Target="../notesSlides/notesSlide8.xml"/><Relationship Id="rId11" Type="http://schemas.openxmlformats.org/officeDocument/2006/relationships/vmlDrawing" Target="../drawings/vmlDrawing3.v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wmf"/><Relationship Id="rId8" Type="http://schemas.openxmlformats.org/officeDocument/2006/relationships/oleObject" Target="../embeddings/oleObject10.bin"/><Relationship Id="rId7" Type="http://schemas.openxmlformats.org/officeDocument/2006/relationships/image" Target="../media/image13.wmf"/><Relationship Id="rId6" Type="http://schemas.openxmlformats.org/officeDocument/2006/relationships/oleObject" Target="../embeddings/oleObject9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8.bin"/><Relationship Id="rId3" Type="http://schemas.openxmlformats.org/officeDocument/2006/relationships/image" Target="../media/image11.wmf"/><Relationship Id="rId2" Type="http://schemas.openxmlformats.org/officeDocument/2006/relationships/oleObject" Target="../embeddings/oleObject7.bin"/><Relationship Id="rId15" Type="http://schemas.openxmlformats.org/officeDocument/2006/relationships/notesSlide" Target="../notesSlides/notesSlide9.xml"/><Relationship Id="rId14" Type="http://schemas.openxmlformats.org/officeDocument/2006/relationships/vmlDrawing" Target="../drawings/vmlDrawing4.v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29.xml"/><Relationship Id="rId11" Type="http://schemas.openxmlformats.org/officeDocument/2006/relationships/image" Target="../media/image15.wmf"/><Relationship Id="rId10" Type="http://schemas.openxmlformats.org/officeDocument/2006/relationships/oleObject" Target="../embeddings/oleObject11.bin"/><Relationship Id="rId1" Type="http://schemas.openxmlformats.org/officeDocument/2006/relationships/tags" Target="../tags/tag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51435" y="524510"/>
            <a:ext cx="5781675" cy="2673985"/>
          </a:xfrm>
        </p:spPr>
        <p:txBody>
          <a:bodyPr>
            <a:normAutofit/>
          </a:bodyPr>
          <a:lstStyle/>
          <a:p>
            <a:r>
              <a:rPr lang="en-US" altLang="zh-CN"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            </a:t>
            </a:r>
            <a:r>
              <a:rPr lang="en-US" altLang="zh-CN" sz="5400"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</a:t>
            </a:r>
            <a:r>
              <a:rPr lang="zh-CN" altLang="en-US" sz="6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血管分支</a:t>
            </a:r>
            <a:br>
              <a:rPr lang="zh-CN" altLang="en-US" sz="6000"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</a:br>
            <a:r>
              <a:rPr lang="zh-CN" altLang="en-US" sz="6000"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  </a:t>
            </a:r>
            <a:r>
              <a:rPr lang="zh-CN" altLang="en-US" sz="6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小组分工</a:t>
            </a:r>
            <a:br>
              <a:rPr lang="zh-CN" altLang="en-US" sz="5400">
                <a:solidFill>
                  <a:schemeClr val="tx1"/>
                </a:solidFill>
              </a:rPr>
            </a:br>
            <a:endParaRPr lang="zh-CN" altLang="en-US" sz="5400" dirty="0">
              <a:latin typeface="+mj-lt"/>
              <a:ea typeface="+mj-ea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384300" y="2886075"/>
            <a:ext cx="6595110" cy="3555365"/>
          </a:xfrm>
        </p:spPr>
        <p:txBody>
          <a:bodyPr>
            <a:noAutofit/>
          </a:bodyPr>
          <a:lstStyle/>
          <a:p>
            <a:r>
              <a:rPr lang="zh-CN" altLang="en-US" sz="2800" b="1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组长：陶正军</a:t>
            </a:r>
            <a:endParaRPr lang="zh-CN" altLang="en-US" sz="2800" b="1">
              <a:solidFill>
                <a:schemeClr val="bg2">
                  <a:lumMod val="1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800" b="1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宣讲人：田让让</a:t>
            </a:r>
            <a:endParaRPr lang="zh-CN" altLang="en-US" sz="2800" b="1">
              <a:solidFill>
                <a:schemeClr val="bg2">
                  <a:lumMod val="1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800" b="1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收集资料：瞿贞东  赵宇</a:t>
            </a:r>
            <a:endParaRPr lang="zh-CN" altLang="en-US" sz="2800" b="1">
              <a:solidFill>
                <a:schemeClr val="bg2">
                  <a:lumMod val="1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800" b="1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PPT</a:t>
            </a:r>
            <a:r>
              <a:rPr lang="zh-CN" altLang="en-US" sz="2800" b="1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制作：龙妹  吴芳</a:t>
            </a:r>
            <a:endParaRPr lang="zh-CN" altLang="en-US" sz="2800" b="1">
              <a:solidFill>
                <a:schemeClr val="bg2">
                  <a:lumMod val="1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800" b="1" dirty="0">
              <a:solidFill>
                <a:schemeClr val="bg2">
                  <a:lumMod val="1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mtClean="0">
                <a:latin typeface="+mj-lt"/>
                <a:ea typeface="+mj-ea"/>
              </a:rPr>
              <a:t>LOREM IPSUM DOLOR</a:t>
            </a:r>
            <a:endParaRPr lang="zh-CN" altLang="en-US" dirty="0">
              <a:latin typeface="+mj-lt"/>
              <a:ea typeface="+mj-ea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38200" y="1091565"/>
          <a:ext cx="7602220" cy="2335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2" imgW="1828800" imgH="838200" progId="Equation.KSEE3">
                  <p:embed/>
                </p:oleObj>
              </mc:Choice>
              <mc:Fallback>
                <p:oleObj name="" r:id="rId2" imgW="1828800" imgH="838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8200" y="1091565"/>
                        <a:ext cx="7602220" cy="2335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38200" y="3808095"/>
          <a:ext cx="8712200" cy="2684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4" imgW="3543300" imgH="1117600" progId="Equation.KSEE3">
                  <p:embed/>
                </p:oleObj>
              </mc:Choice>
              <mc:Fallback>
                <p:oleObj name="" r:id="rId4" imgW="3543300" imgH="11176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3808095"/>
                        <a:ext cx="8712200" cy="2684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LOREM IPSUM DOLOR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290" y="1195070"/>
            <a:ext cx="10055860" cy="158051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生物学家：结果与观察大致吻合，还可以推导别的结论。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69290" y="2253615"/>
            <a:ext cx="76238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记动物的大动脉半径</a:t>
            </a:r>
            <a:r>
              <a:rPr lang="en-US" altLang="zh-CN" sz="2800" i="1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</a:t>
            </a:r>
            <a:r>
              <a:rPr lang="en-US" altLang="zh-CN" sz="2800" i="1" baseline="-2500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max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 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，毛细血管半径</a:t>
            </a:r>
            <a:r>
              <a:rPr lang="en-US" altLang="zh-CN" sz="2800" i="1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</a:t>
            </a:r>
            <a:r>
              <a:rPr lang="en-US" altLang="zh-CN" sz="2800" i="1" baseline="-2500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min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8199" name="对象 8198"/>
          <p:cNvGraphicFramePr/>
          <p:nvPr/>
        </p:nvGraphicFramePr>
        <p:xfrm>
          <a:off x="2079625" y="3995420"/>
          <a:ext cx="4018280" cy="2042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3" imgW="711200" imgH="457200" progId="Equation.3">
                  <p:embed/>
                </p:oleObj>
              </mc:Choice>
              <mc:Fallback>
                <p:oleObj name="" r:id="rId3" imgW="711200" imgH="4572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79625" y="3995420"/>
                        <a:ext cx="4018280" cy="204216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669290" y="3030855"/>
            <a:ext cx="6323965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indent="0" algn="l">
              <a:lnSpc>
                <a:spcPct val="150000"/>
              </a:lnSpc>
              <a:buNone/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推论大动脉到毛细血管有</a:t>
            </a:r>
            <a:r>
              <a:rPr lang="en-US" altLang="zh-CN" sz="2800" i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次分岔 </a:t>
            </a:r>
            <a:r>
              <a:rPr lang="en-US" altLang="zh-CN" sz="2800" i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n=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？</a:t>
            </a:r>
            <a:endParaRPr lang="zh-CN" altLang="en-US" sz="28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800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timg-2(1)(1)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38750" y="810260"/>
            <a:ext cx="6925310" cy="29311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smtClean="0">
                <a:latin typeface="+mj-lt"/>
                <a:ea typeface="+mj-ea"/>
              </a:rPr>
              <a:t>LOREM IPSUM DOLOR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9725" y="1607820"/>
            <a:ext cx="34505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观察：狗的血管</a:t>
            </a:r>
            <a:endParaRPr lang="zh-CN" altLang="en-US" sz="28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aphicFrame>
        <p:nvGraphicFramePr>
          <p:cNvPr id="8204" name="对象 8203"/>
          <p:cNvGraphicFramePr/>
          <p:nvPr/>
        </p:nvGraphicFramePr>
        <p:xfrm>
          <a:off x="339725" y="3589020"/>
          <a:ext cx="2791460" cy="648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3" imgW="761365" imgH="203200" progId="Equation.3">
                  <p:embed/>
                </p:oleObj>
              </mc:Choice>
              <mc:Fallback>
                <p:oleObj name="" r:id="rId3" imgW="761365" imgH="2032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9725" y="3589020"/>
                        <a:ext cx="2791460" cy="6483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1" name="对象 8200"/>
          <p:cNvGraphicFramePr/>
          <p:nvPr/>
        </p:nvGraphicFramePr>
        <p:xfrm>
          <a:off x="3790315" y="3583305"/>
          <a:ext cx="170751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5" imgW="570230" imgH="177800" progId="Equation.3">
                  <p:embed/>
                </p:oleObj>
              </mc:Choice>
              <mc:Fallback>
                <p:oleObj name="" r:id="rId5" imgW="570230" imgH="1778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90315" y="3583305"/>
                        <a:ext cx="1707515" cy="654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6" name="文本框 8205"/>
          <p:cNvSpPr txBox="1"/>
          <p:nvPr/>
        </p:nvSpPr>
        <p:spPr>
          <a:xfrm>
            <a:off x="339725" y="4739005"/>
            <a:ext cx="2133600" cy="52197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血管总条数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8200" name="对象 8199"/>
          <p:cNvGraphicFramePr/>
          <p:nvPr/>
        </p:nvGraphicFramePr>
        <p:xfrm>
          <a:off x="480060" y="2616200"/>
          <a:ext cx="4040505" cy="770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7" imgW="1282065" imgH="241300" progId="Equation.3">
                  <p:embed/>
                </p:oleObj>
              </mc:Choice>
              <mc:Fallback>
                <p:oleObj name="" r:id="rId7" imgW="1282065" imgH="2413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0060" y="2616200"/>
                        <a:ext cx="4040505" cy="7702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5" name="对象 8204"/>
          <p:cNvGraphicFramePr/>
          <p:nvPr/>
        </p:nvGraphicFramePr>
        <p:xfrm>
          <a:off x="6287135" y="3583305"/>
          <a:ext cx="2103755" cy="648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9" imgW="735330" imgH="177800" progId="Equation.3">
                  <p:embed/>
                </p:oleObj>
              </mc:Choice>
              <mc:Fallback>
                <p:oleObj name="" r:id="rId9" imgW="735330" imgH="1778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287135" y="3583305"/>
                        <a:ext cx="2103755" cy="6483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7" name="对象 8206"/>
          <p:cNvGraphicFramePr/>
          <p:nvPr/>
        </p:nvGraphicFramePr>
        <p:xfrm>
          <a:off x="3409950" y="4496435"/>
          <a:ext cx="4530090" cy="694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11" imgW="1752600" imgH="203200" progId="Equation.3">
                  <p:embed/>
                </p:oleObj>
              </mc:Choice>
              <mc:Fallback>
                <p:oleObj name="" r:id="rId11" imgW="1752600" imgH="2032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409950" y="4496435"/>
                        <a:ext cx="4530090" cy="69405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339725" y="5761990"/>
            <a:ext cx="80511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此结果不可认真对待，因为</a:t>
            </a:r>
            <a:r>
              <a:rPr lang="zh-CN" altLang="en-US" sz="2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血管分支是很难对称的</a:t>
            </a:r>
            <a:endParaRPr lang="zh-CN" altLang="en-US" sz="28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6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41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6" grpId="0" bldLvl="0" animBg="1"/>
      <p:bldP spid="4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mtClean="0">
                <a:latin typeface="+mj-lt"/>
                <a:ea typeface="+mj-ea"/>
              </a:rPr>
              <a:t>THANKS</a:t>
            </a:r>
            <a:endParaRPr lang="en-US" altLang="zh-CN" smtClean="0">
              <a:latin typeface="+mj-lt"/>
              <a:ea typeface="+mj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mtClean="0">
                <a:latin typeface="+mj-lt"/>
                <a:ea typeface="+mj-ea"/>
              </a:rPr>
              <a:t>LOREM IPSUM DOLOR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802005"/>
            <a:ext cx="5826760" cy="5511165"/>
          </a:xfrm>
        </p:spPr>
        <p:txBody>
          <a:bodyPr>
            <a:normAutofit fontScale="90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+mn-lt"/>
                <a:ea typeface="+mn-ea"/>
              </a:rPr>
              <a:t>  </a:t>
            </a:r>
            <a:r>
              <a:rPr lang="zh-CN" altLang="en-US" sz="3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背景</a:t>
            </a:r>
            <a:r>
              <a:rPr lang="en-US" altLang="zh-CN" sz="3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dirty="0">
                <a:latin typeface="+mn-lt"/>
                <a:ea typeface="+mn-ea"/>
              </a:rPr>
              <a:t> </a:t>
            </a:r>
            <a:r>
              <a:rPr lang="en-US" altLang="zh-CN" sz="2800" dirty="0">
                <a:latin typeface="+mn-lt"/>
                <a:ea typeface="+mn-ea"/>
              </a:rPr>
              <a:t> </a:t>
            </a:r>
            <a:endParaRPr lang="en-US" altLang="zh-CN" sz="2800" dirty="0">
              <a:latin typeface="+mn-lt"/>
              <a:ea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>
                <a:latin typeface="+mn-lt"/>
                <a:ea typeface="+mn-ea"/>
              </a:rPr>
              <a:t>       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血液在动物血管中按一定的方向，周而复始的流动，组成一个血液循环，为了维持血液循环，动物的机体要提供能量，能量的一部分除供给血管壁外，另一部分用于克服血液流动受到的阻力。生物进化中要求其机体不断进化，使得高级动物血管系统的几何形状达到消耗能量最小原则。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 descr="timg-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4960" y="1028700"/>
            <a:ext cx="5224780" cy="48006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mtClean="0">
                <a:latin typeface="+mj-lt"/>
                <a:ea typeface="+mj-ea"/>
              </a:rPr>
              <a:t>LOREM IPSUM DOLOR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009015"/>
            <a:ext cx="5792470" cy="536702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3600" b="1" dirty="0">
                <a:latin typeface="微软雅黑" panose="020B0503020204020204" charset="-122"/>
                <a:ea typeface="微软雅黑" panose="020B0503020204020204" charset="-122"/>
              </a:rPr>
              <a:t>问题提出</a:t>
            </a: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       在建立该模型过程过程中，我们不考虑整个血管系统的几何形状，只研究血管分支处粗细血管半径的比列和分叉角度，在消耗能量最小原则下应该取什么样的数值。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 descr="tim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2545" y="882650"/>
            <a:ext cx="3925570" cy="56197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mtClean="0">
                <a:latin typeface="+mj-lt"/>
                <a:ea typeface="+mj-ea"/>
              </a:rPr>
              <a:t>LOREM IPSUM DOLOR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251585" y="1807210"/>
            <a:ext cx="9688830" cy="454088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、一条粗血管在分支点处分成两条细血管，分支点附近三条血管在同一平面上，有一对称轴。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20000"/>
              </a:lnSpc>
            </a:pP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、在考察血液流动受到阻力时，将这种流动视为粘性流体在刚性管道中的运动。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20000"/>
              </a:lnSpc>
            </a:pP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血液给血管壁的能量随管壁的内表面积和体积的增加而增加，管壁厚度近似与血管半径成正比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20000"/>
              </a:lnSpc>
            </a:pP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38675" y="1104900"/>
            <a:ext cx="30975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模型假设</a:t>
            </a:r>
            <a:endParaRPr lang="zh-CN" altLang="en-US" sz="3200" b="1">
              <a:solidFill>
                <a:schemeClr val="bg2">
                  <a:lumMod val="1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460139"/>
            <a:ext cx="10515600" cy="548389"/>
          </a:xfrm>
        </p:spPr>
        <p:txBody>
          <a:bodyPr/>
          <a:lstStyle/>
          <a:p>
            <a:r>
              <a:rPr lang="en-US" altLang="zh-CN" smtClean="0">
                <a:latin typeface="+mj-lt"/>
                <a:ea typeface="+mj-ea"/>
              </a:rPr>
              <a:t>LOREM IPSUM DOLOR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5025" y="1332230"/>
            <a:ext cx="10697845" cy="216852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由假设可得</a:t>
            </a:r>
            <a:r>
              <a:rPr lang="zh-CN" altLang="en-US" sz="2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血管分支示意图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如图所示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一条粗血管与两条细血管在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点分叉，并形成对称的几何图形。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lnSpc>
                <a:spcPct val="110000"/>
              </a:lnSpc>
              <a:buFont typeface="+mj-lt"/>
              <a:buNone/>
            </a:pP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、粗细血管半径分别是</a:t>
            </a:r>
            <a:r>
              <a:rPr lang="en-US" altLang="zh-CN" sz="2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和</a:t>
            </a:r>
            <a:r>
              <a:rPr lang="en-US" altLang="zh-CN" sz="2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</a:t>
            </a:r>
            <a:r>
              <a:rPr lang="en-US" altLang="zh-CN" sz="2800" baseline="-25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分叉处夹角是θ。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16000" y="3230880"/>
            <a:ext cx="906335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、长度为</a:t>
            </a:r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的一段粗血管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AC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和长度为</a:t>
            </a:r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</a:t>
            </a:r>
            <a:r>
              <a:rPr lang="en-US" altLang="zh-CN" sz="2800" b="1" baseline="-2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的两条细血管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CB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和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CB'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ACB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ACB'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）的水平和竖直距离为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和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16000" y="4812030"/>
            <a:ext cx="981392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、血液在粗细血管中单位时间的流量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分别为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q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和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q</a:t>
            </a:r>
            <a:r>
              <a:rPr lang="en-US" altLang="zh-CN" sz="2800" baseline="-2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显然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q=2q</a:t>
            </a:r>
            <a:r>
              <a:rPr lang="en-US" altLang="zh-CN" sz="2800" baseline="-2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7171" name="组合 7170"/>
          <p:cNvGrpSpPr/>
          <p:nvPr/>
        </p:nvGrpSpPr>
        <p:grpSpPr>
          <a:xfrm>
            <a:off x="8086725" y="3500438"/>
            <a:ext cx="3657600" cy="2887662"/>
            <a:chOff x="3120" y="1958"/>
            <a:chExt cx="2496" cy="2113"/>
          </a:xfrm>
        </p:grpSpPr>
        <p:grpSp>
          <p:nvGrpSpPr>
            <p:cNvPr id="7172" name="组合 7171"/>
            <p:cNvGrpSpPr/>
            <p:nvPr/>
          </p:nvGrpSpPr>
          <p:grpSpPr>
            <a:xfrm>
              <a:off x="3120" y="2150"/>
              <a:ext cx="2400" cy="1776"/>
              <a:chOff x="3120" y="1968"/>
              <a:chExt cx="2400" cy="1776"/>
            </a:xfrm>
          </p:grpSpPr>
          <p:sp>
            <p:nvSpPr>
              <p:cNvPr id="7173" name="直接连接符 7172"/>
              <p:cNvSpPr/>
              <p:nvPr/>
            </p:nvSpPr>
            <p:spPr>
              <a:xfrm flipV="1">
                <a:off x="4512" y="2448"/>
                <a:ext cx="720" cy="43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grpSp>
            <p:nvGrpSpPr>
              <p:cNvPr id="7174" name="组合 7173"/>
              <p:cNvGrpSpPr/>
              <p:nvPr/>
            </p:nvGrpSpPr>
            <p:grpSpPr>
              <a:xfrm>
                <a:off x="3120" y="1968"/>
                <a:ext cx="2400" cy="1776"/>
                <a:chOff x="3120" y="1968"/>
                <a:chExt cx="2400" cy="1776"/>
              </a:xfrm>
            </p:grpSpPr>
            <p:sp>
              <p:nvSpPr>
                <p:cNvPr id="7175" name="直接连接符 7174"/>
                <p:cNvSpPr/>
                <p:nvPr/>
              </p:nvSpPr>
              <p:spPr>
                <a:xfrm flipV="1">
                  <a:off x="3120" y="2880"/>
                  <a:ext cx="2400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lgDashDot"/>
                  <a:headEnd type="none" w="med" len="med"/>
                  <a:tailEnd type="none" w="med" len="med"/>
                </a:ln>
              </p:spPr>
            </p:sp>
            <p:sp>
              <p:nvSpPr>
                <p:cNvPr id="7176" name="直接连接符 7175"/>
                <p:cNvSpPr/>
                <p:nvPr/>
              </p:nvSpPr>
              <p:spPr>
                <a:xfrm>
                  <a:off x="3120" y="2400"/>
                  <a:ext cx="1296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7177" name="直接连接符 7176"/>
                <p:cNvSpPr/>
                <p:nvPr/>
              </p:nvSpPr>
              <p:spPr>
                <a:xfrm>
                  <a:off x="3120" y="3312"/>
                  <a:ext cx="1296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7178" name="直接连接符 7177"/>
                <p:cNvSpPr/>
                <p:nvPr/>
              </p:nvSpPr>
              <p:spPr>
                <a:xfrm flipV="1">
                  <a:off x="4416" y="1968"/>
                  <a:ext cx="720" cy="432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7179" name="直接连接符 7178"/>
                <p:cNvSpPr/>
                <p:nvPr/>
              </p:nvSpPr>
              <p:spPr>
                <a:xfrm>
                  <a:off x="4512" y="2880"/>
                  <a:ext cx="720" cy="432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7180" name="直接连接符 7179"/>
                <p:cNvSpPr/>
                <p:nvPr/>
              </p:nvSpPr>
              <p:spPr>
                <a:xfrm>
                  <a:off x="4416" y="3312"/>
                  <a:ext cx="720" cy="432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7181" name="直接连接符 7180"/>
                <p:cNvSpPr/>
                <p:nvPr/>
              </p:nvSpPr>
              <p:spPr>
                <a:xfrm flipV="1">
                  <a:off x="4080" y="2160"/>
                  <a:ext cx="1200" cy="72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lgDashDot"/>
                  <a:headEnd type="none" w="med" len="med"/>
                  <a:tailEnd type="none" w="med" len="med"/>
                </a:ln>
              </p:spPr>
            </p:sp>
            <p:sp>
              <p:nvSpPr>
                <p:cNvPr id="7182" name="直接连接符 7181"/>
                <p:cNvSpPr/>
                <p:nvPr/>
              </p:nvSpPr>
              <p:spPr>
                <a:xfrm>
                  <a:off x="4080" y="2880"/>
                  <a:ext cx="1200" cy="72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lgDashDot"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7183" name="组合 7182"/>
            <p:cNvGrpSpPr/>
            <p:nvPr/>
          </p:nvGrpSpPr>
          <p:grpSpPr>
            <a:xfrm>
              <a:off x="3552" y="2534"/>
              <a:ext cx="1200" cy="864"/>
              <a:chOff x="3552" y="2352"/>
              <a:chExt cx="1200" cy="864"/>
            </a:xfrm>
          </p:grpSpPr>
          <p:sp>
            <p:nvSpPr>
              <p:cNvPr id="7184" name="直接连接符 7183"/>
              <p:cNvSpPr/>
              <p:nvPr/>
            </p:nvSpPr>
            <p:spPr>
              <a:xfrm>
                <a:off x="3552" y="2880"/>
                <a:ext cx="384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stealth" w="sm" len="lg"/>
              </a:ln>
            </p:spPr>
          </p:sp>
          <p:sp>
            <p:nvSpPr>
              <p:cNvPr id="7185" name="直接连接符 7184"/>
              <p:cNvSpPr/>
              <p:nvPr/>
            </p:nvSpPr>
            <p:spPr>
              <a:xfrm flipV="1">
                <a:off x="4320" y="2544"/>
                <a:ext cx="336" cy="19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stealth" w="sm" len="lg"/>
              </a:ln>
            </p:spPr>
          </p:sp>
          <p:sp>
            <p:nvSpPr>
              <p:cNvPr id="7186" name="直接连接符 7185"/>
              <p:cNvSpPr/>
              <p:nvPr/>
            </p:nvSpPr>
            <p:spPr>
              <a:xfrm>
                <a:off x="4320" y="3024"/>
                <a:ext cx="336" cy="19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stealth" w="sm" len="lg"/>
              </a:ln>
            </p:spPr>
          </p:sp>
          <p:sp>
            <p:nvSpPr>
              <p:cNvPr id="7187" name="文本框 7186"/>
              <p:cNvSpPr txBox="1"/>
              <p:nvPr/>
            </p:nvSpPr>
            <p:spPr>
              <a:xfrm>
                <a:off x="3649" y="2833"/>
                <a:ext cx="383" cy="3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  <a:buClr>
                    <a:schemeClr val="bg1"/>
                  </a:buClr>
                </a:pPr>
                <a:r>
                  <a:rPr lang="en-US" altLang="zh-CN" sz="2400" b="1" i="1">
                    <a:latin typeface="Times New Roman" panose="02020603050405020304" pitchFamily="18" charset="0"/>
                  </a:rPr>
                  <a:t>q</a:t>
                </a:r>
                <a:endParaRPr lang="en-US" altLang="zh-CN" sz="2400" b="1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188" name="文本框 7187"/>
              <p:cNvSpPr txBox="1"/>
              <p:nvPr/>
            </p:nvSpPr>
            <p:spPr>
              <a:xfrm>
                <a:off x="4368" y="2833"/>
                <a:ext cx="384" cy="3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  <a:buClr>
                    <a:schemeClr val="bg1"/>
                  </a:buClr>
                </a:pPr>
                <a:r>
                  <a:rPr lang="en-US" altLang="zh-CN" sz="2400" b="1" i="1">
                    <a:latin typeface="Times New Roman" panose="02020603050405020304" pitchFamily="18" charset="0"/>
                  </a:rPr>
                  <a:t>q</a:t>
                </a:r>
                <a:r>
                  <a:rPr lang="en-US" altLang="zh-CN" sz="2400" b="1" baseline="-25000">
                    <a:latin typeface="Times New Roman" panose="02020603050405020304" pitchFamily="18" charset="0"/>
                  </a:rPr>
                  <a:t>1</a:t>
                </a:r>
                <a:endParaRPr lang="en-US" altLang="zh-CN" sz="2400" b="1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189" name="文本框 7188"/>
              <p:cNvSpPr txBox="1"/>
              <p:nvPr/>
            </p:nvSpPr>
            <p:spPr>
              <a:xfrm>
                <a:off x="4319" y="2352"/>
                <a:ext cx="385" cy="33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  <a:buClr>
                    <a:schemeClr val="bg1"/>
                  </a:buClr>
                </a:pPr>
                <a:r>
                  <a:rPr lang="en-US" altLang="zh-CN" sz="2400" b="1" i="1">
                    <a:latin typeface="Times New Roman" panose="02020603050405020304" pitchFamily="18" charset="0"/>
                  </a:rPr>
                  <a:t>q</a:t>
                </a:r>
                <a:r>
                  <a:rPr lang="en-US" altLang="zh-CN" sz="2400" b="1" baseline="-25000">
                    <a:latin typeface="Times New Roman" panose="02020603050405020304" pitchFamily="18" charset="0"/>
                  </a:rPr>
                  <a:t>1</a:t>
                </a:r>
                <a:endParaRPr lang="en-US" altLang="zh-CN" sz="2400" b="1" i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7190" name="组合 7189"/>
            <p:cNvGrpSpPr/>
            <p:nvPr/>
          </p:nvGrpSpPr>
          <p:grpSpPr>
            <a:xfrm>
              <a:off x="3120" y="1958"/>
              <a:ext cx="2496" cy="2113"/>
              <a:chOff x="576" y="2294"/>
              <a:chExt cx="2496" cy="2113"/>
            </a:xfrm>
          </p:grpSpPr>
          <p:sp>
            <p:nvSpPr>
              <p:cNvPr id="7191" name="直接连接符 7190"/>
              <p:cNvSpPr/>
              <p:nvPr/>
            </p:nvSpPr>
            <p:spPr>
              <a:xfrm flipH="1" flipV="1">
                <a:off x="2256" y="2294"/>
                <a:ext cx="336" cy="48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192" name="直接连接符 7191"/>
              <p:cNvSpPr/>
              <p:nvPr/>
            </p:nvSpPr>
            <p:spPr>
              <a:xfrm>
                <a:off x="2592" y="2774"/>
                <a:ext cx="33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193" name="直接连接符 7192"/>
              <p:cNvSpPr/>
              <p:nvPr/>
            </p:nvSpPr>
            <p:spPr>
              <a:xfrm>
                <a:off x="1536" y="3398"/>
                <a:ext cx="0" cy="57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194" name="直接连接符 7193"/>
              <p:cNvSpPr/>
              <p:nvPr/>
            </p:nvSpPr>
            <p:spPr>
              <a:xfrm>
                <a:off x="720" y="3398"/>
                <a:ext cx="0" cy="96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195" name="直接连接符 7194"/>
              <p:cNvSpPr/>
              <p:nvPr/>
            </p:nvSpPr>
            <p:spPr>
              <a:xfrm flipV="1">
                <a:off x="1248" y="3926"/>
                <a:ext cx="28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stealth" w="sm" len="lg"/>
              </a:ln>
            </p:spPr>
          </p:sp>
          <p:sp>
            <p:nvSpPr>
              <p:cNvPr id="7196" name="直接连接符 7195"/>
              <p:cNvSpPr/>
              <p:nvPr/>
            </p:nvSpPr>
            <p:spPr>
              <a:xfrm flipH="1" flipV="1">
                <a:off x="720" y="3926"/>
                <a:ext cx="28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stealth" w="sm" len="lg"/>
              </a:ln>
            </p:spPr>
          </p:sp>
          <p:sp>
            <p:nvSpPr>
              <p:cNvPr id="7197" name="直接连接符 7196"/>
              <p:cNvSpPr/>
              <p:nvPr/>
            </p:nvSpPr>
            <p:spPr>
              <a:xfrm>
                <a:off x="2592" y="2726"/>
                <a:ext cx="0" cy="158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198" name="直接连接符 7197"/>
              <p:cNvSpPr/>
              <p:nvPr/>
            </p:nvSpPr>
            <p:spPr>
              <a:xfrm>
                <a:off x="1776" y="4262"/>
                <a:ext cx="81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stealth" w="sm" len="lg"/>
              </a:ln>
            </p:spPr>
          </p:sp>
          <p:sp>
            <p:nvSpPr>
              <p:cNvPr id="7199" name="直接连接符 7198"/>
              <p:cNvSpPr/>
              <p:nvPr/>
            </p:nvSpPr>
            <p:spPr>
              <a:xfrm flipH="1">
                <a:off x="720" y="4262"/>
                <a:ext cx="81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stealth" w="sm" len="lg"/>
              </a:ln>
            </p:spPr>
          </p:sp>
          <p:sp>
            <p:nvSpPr>
              <p:cNvPr id="7200" name="直接连接符 7199"/>
              <p:cNvSpPr/>
              <p:nvPr/>
            </p:nvSpPr>
            <p:spPr>
              <a:xfrm flipH="1" flipV="1">
                <a:off x="1248" y="3062"/>
                <a:ext cx="288" cy="3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201" name="直接连接符 7200"/>
              <p:cNvSpPr/>
              <p:nvPr/>
            </p:nvSpPr>
            <p:spPr>
              <a:xfrm flipH="1">
                <a:off x="1296" y="2822"/>
                <a:ext cx="384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stealth" w="sm" len="lg"/>
              </a:ln>
            </p:spPr>
          </p:sp>
          <p:sp>
            <p:nvSpPr>
              <p:cNvPr id="7202" name="直接连接符 7201"/>
              <p:cNvSpPr/>
              <p:nvPr/>
            </p:nvSpPr>
            <p:spPr>
              <a:xfrm flipV="1">
                <a:off x="1968" y="2342"/>
                <a:ext cx="336" cy="24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stealth" w="sm" len="lg"/>
              </a:ln>
            </p:spPr>
          </p:sp>
          <p:sp>
            <p:nvSpPr>
              <p:cNvPr id="7203" name="直接连接符 7202"/>
              <p:cNvSpPr/>
              <p:nvPr/>
            </p:nvSpPr>
            <p:spPr>
              <a:xfrm>
                <a:off x="2832" y="3206"/>
                <a:ext cx="0" cy="19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stealth" w="sm" len="lg"/>
              </a:ln>
            </p:spPr>
          </p:sp>
          <p:sp>
            <p:nvSpPr>
              <p:cNvPr id="7204" name="直接连接符 7203"/>
              <p:cNvSpPr/>
              <p:nvPr/>
            </p:nvSpPr>
            <p:spPr>
              <a:xfrm flipV="1">
                <a:off x="2832" y="2774"/>
                <a:ext cx="0" cy="19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stealth" w="sm" len="lg"/>
              </a:ln>
            </p:spPr>
          </p:sp>
          <p:sp>
            <p:nvSpPr>
              <p:cNvPr id="7205" name="文本框 7204"/>
              <p:cNvSpPr txBox="1"/>
              <p:nvPr/>
            </p:nvSpPr>
            <p:spPr>
              <a:xfrm>
                <a:off x="576" y="3109"/>
                <a:ext cx="384" cy="33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  <a:buClr>
                    <a:schemeClr val="bg1"/>
                  </a:buClr>
                </a:pPr>
                <a:r>
                  <a:rPr lang="en-US" altLang="zh-CN" sz="2400" b="1" i="1">
                    <a:latin typeface="Times New Roman" panose="02020603050405020304" pitchFamily="18" charset="0"/>
                  </a:rPr>
                  <a:t>A</a:t>
                </a:r>
                <a:endParaRPr lang="en-US" altLang="zh-CN" sz="2400" b="1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06" name="文本框 7205"/>
              <p:cNvSpPr txBox="1"/>
              <p:nvPr/>
            </p:nvSpPr>
            <p:spPr>
              <a:xfrm>
                <a:off x="2544" y="2486"/>
                <a:ext cx="384" cy="3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  <a:buClr>
                    <a:schemeClr val="bg1"/>
                  </a:buClr>
                </a:pPr>
                <a:r>
                  <a:rPr lang="en-US" altLang="zh-CN" sz="2400" b="1" i="1">
                    <a:latin typeface="Times New Roman" panose="02020603050405020304" pitchFamily="18" charset="0"/>
                  </a:rPr>
                  <a:t>B</a:t>
                </a:r>
                <a:endParaRPr lang="en-US" altLang="zh-CN" sz="2400" b="1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07" name="文本框 7206"/>
              <p:cNvSpPr txBox="1"/>
              <p:nvPr/>
            </p:nvSpPr>
            <p:spPr>
              <a:xfrm>
                <a:off x="2592" y="3831"/>
                <a:ext cx="480" cy="3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  <a:buClr>
                    <a:schemeClr val="bg1"/>
                  </a:buClr>
                </a:pPr>
                <a:r>
                  <a:rPr lang="en-US" altLang="zh-CN" sz="2400" b="1" i="1">
                    <a:latin typeface="Times New Roman" panose="02020603050405020304" pitchFamily="18" charset="0"/>
                  </a:rPr>
                  <a:t>B´</a:t>
                </a:r>
                <a:endParaRPr lang="en-US" altLang="zh-CN" sz="2400" b="1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08" name="文本框 7207"/>
              <p:cNvSpPr txBox="1"/>
              <p:nvPr/>
            </p:nvSpPr>
            <p:spPr>
              <a:xfrm>
                <a:off x="1441" y="3109"/>
                <a:ext cx="383" cy="33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  <a:buClr>
                    <a:schemeClr val="bg1"/>
                  </a:buClr>
                </a:pPr>
                <a:r>
                  <a:rPr lang="en-US" altLang="zh-CN" sz="2400" b="1" i="1">
                    <a:latin typeface="Times New Roman" panose="02020603050405020304" pitchFamily="18" charset="0"/>
                  </a:rPr>
                  <a:t>C</a:t>
                </a:r>
                <a:endParaRPr lang="en-US" altLang="zh-CN" sz="2400" b="1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09" name="文本框 7208"/>
              <p:cNvSpPr txBox="1"/>
              <p:nvPr/>
            </p:nvSpPr>
            <p:spPr>
              <a:xfrm>
                <a:off x="2689" y="2967"/>
                <a:ext cx="383" cy="2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  <a:buClr>
                    <a:schemeClr val="bg1"/>
                  </a:buClr>
                </a:pPr>
                <a:r>
                  <a:rPr lang="en-US" altLang="zh-CN" sz="2000" b="1" i="1">
                    <a:latin typeface="Times New Roman" panose="02020603050405020304" pitchFamily="18" charset="0"/>
                  </a:rPr>
                  <a:t>H</a:t>
                </a:r>
                <a:endParaRPr lang="en-US" altLang="zh-CN" sz="2000" b="1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10" name="文本框 7209"/>
              <p:cNvSpPr txBox="1"/>
              <p:nvPr/>
            </p:nvSpPr>
            <p:spPr>
              <a:xfrm>
                <a:off x="1584" y="4116"/>
                <a:ext cx="384" cy="2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  <a:buClr>
                    <a:schemeClr val="bg1"/>
                  </a:buClr>
                </a:pPr>
                <a:r>
                  <a:rPr lang="en-US" altLang="zh-CN" sz="2000" b="1" i="1">
                    <a:latin typeface="Times New Roman" panose="02020603050405020304" pitchFamily="18" charset="0"/>
                  </a:rPr>
                  <a:t>L</a:t>
                </a:r>
                <a:endParaRPr lang="en-US" altLang="zh-CN" sz="2000" b="1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11" name="文本框 7210"/>
              <p:cNvSpPr txBox="1"/>
              <p:nvPr/>
            </p:nvSpPr>
            <p:spPr>
              <a:xfrm>
                <a:off x="1056" y="3817"/>
                <a:ext cx="385" cy="2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  <a:buClr>
                    <a:schemeClr val="bg1"/>
                  </a:buClr>
                </a:pPr>
                <a:r>
                  <a:rPr lang="en-US" altLang="zh-CN" sz="2000" b="1" i="1">
                    <a:latin typeface="Times New Roman" panose="02020603050405020304" pitchFamily="18" charset="0"/>
                  </a:rPr>
                  <a:t>l</a:t>
                </a:r>
                <a:endParaRPr lang="en-US" altLang="zh-CN" sz="2000" b="1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12" name="文本框 7211"/>
              <p:cNvSpPr txBox="1"/>
              <p:nvPr/>
            </p:nvSpPr>
            <p:spPr>
              <a:xfrm>
                <a:off x="1728" y="2582"/>
                <a:ext cx="384" cy="2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  <a:buClr>
                    <a:schemeClr val="bg1"/>
                  </a:buClr>
                </a:pPr>
                <a:r>
                  <a:rPr lang="en-US" altLang="zh-CN" sz="2000" b="1" i="1">
                    <a:latin typeface="Times New Roman" panose="02020603050405020304" pitchFamily="18" charset="0"/>
                  </a:rPr>
                  <a:t>l</a:t>
                </a:r>
                <a:r>
                  <a:rPr lang="en-US" altLang="zh-CN" sz="2000" b="1" baseline="-25000">
                    <a:latin typeface="Times New Roman" panose="02020603050405020304" pitchFamily="18" charset="0"/>
                  </a:rPr>
                  <a:t>1</a:t>
                </a:r>
                <a:endParaRPr lang="en-US" altLang="zh-CN" sz="2000" b="1" i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7213" name="组合 7212"/>
            <p:cNvGrpSpPr/>
            <p:nvPr/>
          </p:nvGrpSpPr>
          <p:grpSpPr>
            <a:xfrm>
              <a:off x="3361" y="2294"/>
              <a:ext cx="1727" cy="1012"/>
              <a:chOff x="3361" y="2112"/>
              <a:chExt cx="1727" cy="1012"/>
            </a:xfrm>
          </p:grpSpPr>
          <p:sp>
            <p:nvSpPr>
              <p:cNvPr id="7214" name="直接连接符 7213"/>
              <p:cNvSpPr/>
              <p:nvPr/>
            </p:nvSpPr>
            <p:spPr>
              <a:xfrm flipV="1">
                <a:off x="3456" y="2880"/>
                <a:ext cx="0" cy="192"/>
              </a:xfrm>
              <a:prstGeom prst="line">
                <a:avLst/>
              </a:prstGeom>
              <a:ln w="9525" cap="flat" cmpd="sng">
                <a:solidFill>
                  <a:srgbClr val="FF3300"/>
                </a:solidFill>
                <a:prstDash val="solid"/>
                <a:headEnd type="none" w="med" len="med"/>
                <a:tailEnd type="stealth" w="sm" len="lg"/>
              </a:ln>
            </p:spPr>
          </p:sp>
          <p:sp>
            <p:nvSpPr>
              <p:cNvPr id="7215" name="直接连接符 7214"/>
              <p:cNvSpPr/>
              <p:nvPr/>
            </p:nvSpPr>
            <p:spPr>
              <a:xfrm>
                <a:off x="3456" y="2208"/>
                <a:ext cx="0" cy="192"/>
              </a:xfrm>
              <a:prstGeom prst="line">
                <a:avLst/>
              </a:prstGeom>
              <a:ln w="9525" cap="flat" cmpd="sng">
                <a:solidFill>
                  <a:srgbClr val="FF3300"/>
                </a:solidFill>
                <a:prstDash val="solid"/>
                <a:headEnd type="none" w="med" len="med"/>
                <a:tailEnd type="stealth" w="sm" len="lg"/>
              </a:ln>
            </p:spPr>
          </p:sp>
          <p:sp>
            <p:nvSpPr>
              <p:cNvPr id="7216" name="直接连接符 7215"/>
              <p:cNvSpPr/>
              <p:nvPr/>
            </p:nvSpPr>
            <p:spPr>
              <a:xfrm>
                <a:off x="4656" y="2112"/>
                <a:ext cx="96" cy="96"/>
              </a:xfrm>
              <a:prstGeom prst="line">
                <a:avLst/>
              </a:prstGeom>
              <a:ln w="9525" cap="flat" cmpd="sng">
                <a:solidFill>
                  <a:srgbClr val="FF3300"/>
                </a:solidFill>
                <a:prstDash val="solid"/>
                <a:headEnd type="none" w="med" len="med"/>
                <a:tailEnd type="stealth" w="sm" len="lg"/>
              </a:ln>
            </p:spPr>
          </p:sp>
          <p:sp>
            <p:nvSpPr>
              <p:cNvPr id="7217" name="直接连接符 7216"/>
              <p:cNvSpPr/>
              <p:nvPr/>
            </p:nvSpPr>
            <p:spPr>
              <a:xfrm flipH="1" flipV="1">
                <a:off x="4896" y="2400"/>
                <a:ext cx="96" cy="144"/>
              </a:xfrm>
              <a:prstGeom prst="line">
                <a:avLst/>
              </a:prstGeom>
              <a:ln w="9525" cap="flat" cmpd="sng">
                <a:solidFill>
                  <a:srgbClr val="FF3300"/>
                </a:solidFill>
                <a:prstDash val="solid"/>
                <a:headEnd type="none" w="med" len="med"/>
                <a:tailEnd type="stealth" w="sm" len="lg"/>
              </a:ln>
            </p:spPr>
          </p:sp>
          <p:sp>
            <p:nvSpPr>
              <p:cNvPr id="7218" name="文本框 7217"/>
              <p:cNvSpPr txBox="1"/>
              <p:nvPr/>
            </p:nvSpPr>
            <p:spPr>
              <a:xfrm>
                <a:off x="3361" y="2496"/>
                <a:ext cx="383" cy="2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  <a:buClr>
                    <a:schemeClr val="bg1"/>
                  </a:buClr>
                </a:pPr>
                <a:r>
                  <a:rPr lang="en-US" altLang="zh-CN" sz="2000" b="1" i="1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r</a:t>
                </a:r>
                <a:endParaRPr lang="en-US" altLang="zh-CN" sz="2000" b="1" i="1">
                  <a:solidFill>
                    <a:srgbClr val="FF33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19" name="文本框 7218"/>
              <p:cNvSpPr txBox="1"/>
              <p:nvPr/>
            </p:nvSpPr>
            <p:spPr>
              <a:xfrm>
                <a:off x="4705" y="2198"/>
                <a:ext cx="383" cy="2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  <a:buClr>
                    <a:schemeClr val="bg1"/>
                  </a:buClr>
                </a:pPr>
                <a:r>
                  <a:rPr lang="en-US" altLang="zh-CN" sz="2000" b="1" i="1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r</a:t>
                </a:r>
                <a:r>
                  <a:rPr lang="en-US" altLang="zh-CN" sz="2000" b="1" baseline="-25000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 sz="2000" b="1" i="1">
                  <a:solidFill>
                    <a:srgbClr val="FF33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20" name="文本框 7219"/>
              <p:cNvSpPr txBox="1"/>
              <p:nvPr/>
            </p:nvSpPr>
            <p:spPr>
              <a:xfrm>
                <a:off x="4273" y="2677"/>
                <a:ext cx="383" cy="2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  <a:buClr>
                    <a:schemeClr val="bg1"/>
                  </a:buClr>
                </a:pPr>
                <a:r>
                  <a:rPr lang="en-US" altLang="zh-CN" sz="2000" b="1" i="1">
                    <a:solidFill>
                      <a:srgbClr val="FF33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</a:t>
                </a:r>
                <a:endParaRPr lang="en-US" altLang="zh-CN" sz="2000" b="1" i="1">
                  <a:solidFill>
                    <a:srgbClr val="FF33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21" name="文本框 7220"/>
              <p:cNvSpPr txBox="1"/>
              <p:nvPr/>
            </p:nvSpPr>
            <p:spPr>
              <a:xfrm>
                <a:off x="4225" y="2834"/>
                <a:ext cx="386" cy="2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  <a:buClr>
                    <a:schemeClr val="bg1"/>
                  </a:buClr>
                </a:pPr>
                <a:r>
                  <a:rPr lang="en-US" altLang="zh-CN" sz="2000" b="1" i="1">
                    <a:solidFill>
                      <a:srgbClr val="FF33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</a:t>
                </a:r>
                <a:endParaRPr lang="en-US" altLang="zh-CN" sz="2000" b="1" i="1">
                  <a:solidFill>
                    <a:srgbClr val="FF3300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mtClean="0">
                <a:latin typeface="+mj-lt"/>
                <a:ea typeface="+mj-ea"/>
              </a:rPr>
              <a:t>LOREM IPSUM DOLOR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15010" y="1944370"/>
            <a:ext cx="9776460" cy="78232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粘性流体在刚性管道中流动时能量消耗，由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泊肃叶定律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得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aphicFrame>
        <p:nvGraphicFramePr>
          <p:cNvPr id="5123" name="对象 5122"/>
          <p:cNvGraphicFramePr/>
          <p:nvPr/>
        </p:nvGraphicFramePr>
        <p:xfrm>
          <a:off x="3899535" y="2726690"/>
          <a:ext cx="2594610" cy="148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660400" imgH="444500" progId="Equation.3">
                  <p:embed/>
                </p:oleObj>
              </mc:Choice>
              <mc:Fallback>
                <p:oleObj name="" r:id="rId3" imgW="660400" imgH="4445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99535" y="2726690"/>
                        <a:ext cx="2594610" cy="1482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2600325" y="4209415"/>
            <a:ext cx="5669915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  <a:spcBef>
                <a:spcPct val="50000"/>
              </a:spcBef>
              <a:buClr>
                <a:schemeClr val="bg1"/>
              </a:buClr>
            </a:pPr>
            <a:r>
              <a:rPr lang="en-US" altLang="zh-CN" sz="2800" b="1" i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 p</a:t>
            </a:r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~</a:t>
            </a:r>
            <a:r>
              <a:rPr lang="en-US" altLang="zh-CN" sz="2800" b="1" i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A,C</a:t>
            </a:r>
            <a:r>
              <a:rPr lang="zh-CN" altLang="zh-CN"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压力差，</a:t>
            </a:r>
            <a:r>
              <a:rPr lang="zh-CN" altLang="zh-CN" sz="2800" b="1" i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 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~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粘性系数，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98550" y="5235575"/>
            <a:ext cx="43516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则克服阻力消耗的能量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5126" name="对象 5125"/>
          <p:cNvGraphicFramePr/>
          <p:nvPr/>
        </p:nvGraphicFramePr>
        <p:xfrm>
          <a:off x="6112510" y="5235575"/>
          <a:ext cx="3918585" cy="1338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5" imgW="1104900" imgH="419100" progId="Equation.3">
                  <p:embed/>
                </p:oleObj>
              </mc:Choice>
              <mc:Fallback>
                <p:oleObj name="" r:id="rId5" imgW="1104900" imgH="4191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12510" y="5235575"/>
                        <a:ext cx="3918585" cy="133858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4589780" y="1299210"/>
            <a:ext cx="38646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模型建立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7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mtClean="0">
                <a:latin typeface="+mj-lt"/>
                <a:ea typeface="+mj-ea"/>
              </a:rPr>
              <a:t>LOREM IPSUM DOLOR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95495" y="1116965"/>
            <a:ext cx="3676650" cy="85979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模型建立</a:t>
            </a:r>
            <a:endParaRPr lang="zh-CN" altLang="en-US" sz="3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17295" y="2346325"/>
            <a:ext cx="46323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提供营养消耗的能量</a:t>
            </a:r>
            <a:endParaRPr lang="zh-CN" altLang="en-US" sz="2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17295" y="3260725"/>
            <a:ext cx="5228590" cy="15125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lang="zh-CN" altLang="en-US" sz="2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管壁内表面积</a:t>
            </a:r>
            <a:r>
              <a:rPr lang="en-US" altLang="zh-CN" sz="2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en-US" altLang="zh-CN" sz="2800" b="1" i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rl</a:t>
            </a:r>
            <a:br>
              <a:rPr lang="en-US" altLang="zh-CN" sz="2800" b="1" i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</a:b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管壁体积</a:t>
            </a:r>
            <a:r>
              <a:rPr lang="en-US" altLang="zh-CN" sz="2800" i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</a:t>
            </a:r>
            <a:r>
              <a:rPr lang="en-US" altLang="zh-CN" sz="2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(</a:t>
            </a:r>
            <a:r>
              <a:rPr lang="en-US" altLang="zh-CN" sz="2800" i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d</a:t>
            </a:r>
            <a:r>
              <a:rPr lang="en-US" altLang="zh-CN" sz="2800" baseline="30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2</a:t>
            </a:r>
            <a:r>
              <a:rPr lang="en-US" altLang="zh-CN" sz="2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+2</a:t>
            </a:r>
            <a:r>
              <a:rPr lang="en-US" altLang="zh-CN" sz="2800" i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rd</a:t>
            </a:r>
            <a:r>
              <a:rPr lang="en-US" altLang="zh-CN" sz="2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)</a:t>
            </a:r>
            <a:r>
              <a:rPr lang="en-US" altLang="zh-CN" sz="2800" i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l</a:t>
            </a:r>
            <a:br>
              <a:rPr lang="en-US" altLang="zh-CN" sz="2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</a:b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管壁厚度</a:t>
            </a:r>
            <a:r>
              <a:rPr lang="en-US" altLang="zh-CN" sz="2800" i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d</a:t>
            </a:r>
            <a:r>
              <a:rPr lang="zh-CN" altLang="en-US" sz="2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与</a:t>
            </a:r>
            <a:r>
              <a:rPr lang="en-US" altLang="zh-CN" sz="2800" i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r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成正比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5128" name="对象 5127"/>
          <p:cNvGraphicFramePr/>
          <p:nvPr/>
        </p:nvGraphicFramePr>
        <p:xfrm>
          <a:off x="1311275" y="5431155"/>
          <a:ext cx="5273675" cy="899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1206500" imgH="228600" progId="Equation.3">
                  <p:embed/>
                </p:oleObj>
              </mc:Choice>
              <mc:Fallback>
                <p:oleObj name="" r:id="rId3" imgW="1206500" imgH="2286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11275" y="5431155"/>
                        <a:ext cx="5273675" cy="89979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32" name="组合 5131"/>
          <p:cNvGrpSpPr/>
          <p:nvPr/>
        </p:nvGrpSpPr>
        <p:grpSpPr>
          <a:xfrm>
            <a:off x="7391400" y="2545080"/>
            <a:ext cx="3548380" cy="2886311"/>
            <a:chOff x="3120" y="1958"/>
            <a:chExt cx="2496" cy="2116"/>
          </a:xfrm>
        </p:grpSpPr>
        <p:grpSp>
          <p:nvGrpSpPr>
            <p:cNvPr id="5133" name="组合 5132"/>
            <p:cNvGrpSpPr/>
            <p:nvPr/>
          </p:nvGrpSpPr>
          <p:grpSpPr>
            <a:xfrm>
              <a:off x="3120" y="2150"/>
              <a:ext cx="2400" cy="1776"/>
              <a:chOff x="3120" y="1968"/>
              <a:chExt cx="2400" cy="1776"/>
            </a:xfrm>
          </p:grpSpPr>
          <p:sp>
            <p:nvSpPr>
              <p:cNvPr id="5134" name="直接连接符 5133"/>
              <p:cNvSpPr/>
              <p:nvPr/>
            </p:nvSpPr>
            <p:spPr>
              <a:xfrm flipV="1">
                <a:off x="4512" y="2448"/>
                <a:ext cx="720" cy="43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grpSp>
            <p:nvGrpSpPr>
              <p:cNvPr id="5135" name="组合 5134"/>
              <p:cNvGrpSpPr/>
              <p:nvPr/>
            </p:nvGrpSpPr>
            <p:grpSpPr>
              <a:xfrm>
                <a:off x="3120" y="1968"/>
                <a:ext cx="2400" cy="1776"/>
                <a:chOff x="3120" y="1968"/>
                <a:chExt cx="2400" cy="1776"/>
              </a:xfrm>
            </p:grpSpPr>
            <p:sp>
              <p:nvSpPr>
                <p:cNvPr id="5136" name="直接连接符 5135"/>
                <p:cNvSpPr/>
                <p:nvPr/>
              </p:nvSpPr>
              <p:spPr>
                <a:xfrm flipV="1">
                  <a:off x="3120" y="2880"/>
                  <a:ext cx="2400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lgDashDot"/>
                  <a:headEnd type="none" w="med" len="med"/>
                  <a:tailEnd type="none" w="med" len="med"/>
                </a:ln>
              </p:spPr>
            </p:sp>
            <p:sp>
              <p:nvSpPr>
                <p:cNvPr id="5137" name="直接连接符 5136"/>
                <p:cNvSpPr/>
                <p:nvPr/>
              </p:nvSpPr>
              <p:spPr>
                <a:xfrm>
                  <a:off x="3120" y="2400"/>
                  <a:ext cx="1296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138" name="直接连接符 5137"/>
                <p:cNvSpPr/>
                <p:nvPr/>
              </p:nvSpPr>
              <p:spPr>
                <a:xfrm>
                  <a:off x="3120" y="3312"/>
                  <a:ext cx="1296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139" name="直接连接符 5138"/>
                <p:cNvSpPr/>
                <p:nvPr/>
              </p:nvSpPr>
              <p:spPr>
                <a:xfrm flipV="1">
                  <a:off x="4416" y="1968"/>
                  <a:ext cx="720" cy="432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140" name="直接连接符 5139"/>
                <p:cNvSpPr/>
                <p:nvPr/>
              </p:nvSpPr>
              <p:spPr>
                <a:xfrm>
                  <a:off x="4512" y="2880"/>
                  <a:ext cx="720" cy="432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141" name="直接连接符 5140"/>
                <p:cNvSpPr/>
                <p:nvPr/>
              </p:nvSpPr>
              <p:spPr>
                <a:xfrm>
                  <a:off x="4416" y="3312"/>
                  <a:ext cx="720" cy="432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142" name="直接连接符 5141"/>
                <p:cNvSpPr/>
                <p:nvPr/>
              </p:nvSpPr>
              <p:spPr>
                <a:xfrm flipV="1">
                  <a:off x="4080" y="2160"/>
                  <a:ext cx="1200" cy="72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lgDashDot"/>
                  <a:headEnd type="none" w="med" len="med"/>
                  <a:tailEnd type="none" w="med" len="med"/>
                </a:ln>
              </p:spPr>
            </p:sp>
            <p:sp>
              <p:nvSpPr>
                <p:cNvPr id="5143" name="直接连接符 5142"/>
                <p:cNvSpPr/>
                <p:nvPr/>
              </p:nvSpPr>
              <p:spPr>
                <a:xfrm>
                  <a:off x="4080" y="2880"/>
                  <a:ext cx="1200" cy="72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lgDashDot"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5144" name="组合 5143"/>
            <p:cNvGrpSpPr/>
            <p:nvPr/>
          </p:nvGrpSpPr>
          <p:grpSpPr>
            <a:xfrm>
              <a:off x="3552" y="2534"/>
              <a:ext cx="1200" cy="864"/>
              <a:chOff x="3552" y="2352"/>
              <a:chExt cx="1200" cy="864"/>
            </a:xfrm>
          </p:grpSpPr>
          <p:sp>
            <p:nvSpPr>
              <p:cNvPr id="5145" name="直接连接符 5144"/>
              <p:cNvSpPr/>
              <p:nvPr/>
            </p:nvSpPr>
            <p:spPr>
              <a:xfrm>
                <a:off x="3552" y="2880"/>
                <a:ext cx="384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stealth" w="sm" len="lg"/>
              </a:ln>
            </p:spPr>
          </p:sp>
          <p:sp>
            <p:nvSpPr>
              <p:cNvPr id="5146" name="直接连接符 5145"/>
              <p:cNvSpPr/>
              <p:nvPr/>
            </p:nvSpPr>
            <p:spPr>
              <a:xfrm flipV="1">
                <a:off x="4320" y="2544"/>
                <a:ext cx="336" cy="19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stealth" w="sm" len="lg"/>
              </a:ln>
            </p:spPr>
          </p:sp>
          <p:sp>
            <p:nvSpPr>
              <p:cNvPr id="5147" name="直接连接符 5146"/>
              <p:cNvSpPr/>
              <p:nvPr/>
            </p:nvSpPr>
            <p:spPr>
              <a:xfrm>
                <a:off x="4320" y="3024"/>
                <a:ext cx="336" cy="19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stealth" w="sm" len="lg"/>
              </a:ln>
            </p:spPr>
          </p:sp>
          <p:sp>
            <p:nvSpPr>
              <p:cNvPr id="5148" name="文本框 5147"/>
              <p:cNvSpPr txBox="1"/>
              <p:nvPr/>
            </p:nvSpPr>
            <p:spPr>
              <a:xfrm>
                <a:off x="3648" y="2832"/>
                <a:ext cx="384" cy="33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  <a:buClr>
                    <a:schemeClr val="bg1"/>
                  </a:buClr>
                </a:pPr>
                <a:r>
                  <a:rPr lang="en-US" altLang="zh-CN" sz="2400" b="1" i="1">
                    <a:latin typeface="Times New Roman" panose="02020603050405020304" pitchFamily="18" charset="0"/>
                  </a:rPr>
                  <a:t>q</a:t>
                </a:r>
                <a:endParaRPr lang="en-US" altLang="zh-CN" sz="2400" b="1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49" name="文本框 5148"/>
              <p:cNvSpPr txBox="1"/>
              <p:nvPr/>
            </p:nvSpPr>
            <p:spPr>
              <a:xfrm>
                <a:off x="4368" y="2832"/>
                <a:ext cx="384" cy="33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  <a:buClr>
                    <a:schemeClr val="bg1"/>
                  </a:buClr>
                </a:pPr>
                <a:r>
                  <a:rPr lang="en-US" altLang="zh-CN" sz="2400" b="1" i="1">
                    <a:latin typeface="Times New Roman" panose="02020603050405020304" pitchFamily="18" charset="0"/>
                  </a:rPr>
                  <a:t>q</a:t>
                </a:r>
                <a:r>
                  <a:rPr lang="en-US" altLang="zh-CN" sz="2400" b="1" baseline="-25000">
                    <a:latin typeface="Times New Roman" panose="02020603050405020304" pitchFamily="18" charset="0"/>
                  </a:rPr>
                  <a:t>1</a:t>
                </a:r>
                <a:endParaRPr lang="en-US" altLang="zh-CN" sz="2400" b="1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50" name="文本框 5149"/>
              <p:cNvSpPr txBox="1"/>
              <p:nvPr/>
            </p:nvSpPr>
            <p:spPr>
              <a:xfrm>
                <a:off x="4320" y="2352"/>
                <a:ext cx="384" cy="33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  <a:buClr>
                    <a:schemeClr val="bg1"/>
                  </a:buClr>
                </a:pPr>
                <a:r>
                  <a:rPr lang="en-US" altLang="zh-CN" sz="2400" b="1" i="1">
                    <a:latin typeface="Times New Roman" panose="02020603050405020304" pitchFamily="18" charset="0"/>
                  </a:rPr>
                  <a:t>q</a:t>
                </a:r>
                <a:r>
                  <a:rPr lang="en-US" altLang="zh-CN" sz="2400" b="1" baseline="-25000">
                    <a:latin typeface="Times New Roman" panose="02020603050405020304" pitchFamily="18" charset="0"/>
                  </a:rPr>
                  <a:t>1</a:t>
                </a:r>
                <a:endParaRPr lang="en-US" altLang="zh-CN" sz="2400" b="1" i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151" name="组合 5150"/>
            <p:cNvGrpSpPr/>
            <p:nvPr/>
          </p:nvGrpSpPr>
          <p:grpSpPr>
            <a:xfrm>
              <a:off x="3120" y="1958"/>
              <a:ext cx="2496" cy="2116"/>
              <a:chOff x="576" y="2294"/>
              <a:chExt cx="2496" cy="2116"/>
            </a:xfrm>
          </p:grpSpPr>
          <p:sp>
            <p:nvSpPr>
              <p:cNvPr id="5152" name="直接连接符 5151"/>
              <p:cNvSpPr/>
              <p:nvPr/>
            </p:nvSpPr>
            <p:spPr>
              <a:xfrm flipH="1" flipV="1">
                <a:off x="2256" y="2294"/>
                <a:ext cx="336" cy="48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53" name="直接连接符 5152"/>
              <p:cNvSpPr/>
              <p:nvPr/>
            </p:nvSpPr>
            <p:spPr>
              <a:xfrm>
                <a:off x="2592" y="2774"/>
                <a:ext cx="33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54" name="直接连接符 5153"/>
              <p:cNvSpPr/>
              <p:nvPr/>
            </p:nvSpPr>
            <p:spPr>
              <a:xfrm>
                <a:off x="1536" y="3398"/>
                <a:ext cx="0" cy="57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55" name="直接连接符 5154"/>
              <p:cNvSpPr/>
              <p:nvPr/>
            </p:nvSpPr>
            <p:spPr>
              <a:xfrm>
                <a:off x="720" y="3398"/>
                <a:ext cx="0" cy="96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56" name="直接连接符 5155"/>
              <p:cNvSpPr/>
              <p:nvPr/>
            </p:nvSpPr>
            <p:spPr>
              <a:xfrm flipV="1">
                <a:off x="1248" y="3926"/>
                <a:ext cx="28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stealth" w="sm" len="lg"/>
              </a:ln>
            </p:spPr>
          </p:sp>
          <p:sp>
            <p:nvSpPr>
              <p:cNvPr id="5157" name="直接连接符 5156"/>
              <p:cNvSpPr/>
              <p:nvPr/>
            </p:nvSpPr>
            <p:spPr>
              <a:xfrm flipH="1" flipV="1">
                <a:off x="720" y="3926"/>
                <a:ext cx="28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stealth" w="sm" len="lg"/>
              </a:ln>
            </p:spPr>
          </p:sp>
          <p:sp>
            <p:nvSpPr>
              <p:cNvPr id="5158" name="直接连接符 5157"/>
              <p:cNvSpPr/>
              <p:nvPr/>
            </p:nvSpPr>
            <p:spPr>
              <a:xfrm>
                <a:off x="2592" y="2726"/>
                <a:ext cx="0" cy="158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59" name="直接连接符 5158"/>
              <p:cNvSpPr/>
              <p:nvPr/>
            </p:nvSpPr>
            <p:spPr>
              <a:xfrm>
                <a:off x="1776" y="4262"/>
                <a:ext cx="81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stealth" w="sm" len="lg"/>
              </a:ln>
            </p:spPr>
          </p:sp>
          <p:sp>
            <p:nvSpPr>
              <p:cNvPr id="5160" name="直接连接符 5159"/>
              <p:cNvSpPr/>
              <p:nvPr/>
            </p:nvSpPr>
            <p:spPr>
              <a:xfrm flipH="1">
                <a:off x="720" y="4262"/>
                <a:ext cx="81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stealth" w="sm" len="lg"/>
              </a:ln>
            </p:spPr>
          </p:sp>
          <p:sp>
            <p:nvSpPr>
              <p:cNvPr id="5161" name="直接连接符 5160"/>
              <p:cNvSpPr/>
              <p:nvPr/>
            </p:nvSpPr>
            <p:spPr>
              <a:xfrm flipH="1" flipV="1">
                <a:off x="1248" y="3062"/>
                <a:ext cx="288" cy="3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62" name="直接连接符 5161"/>
              <p:cNvSpPr/>
              <p:nvPr/>
            </p:nvSpPr>
            <p:spPr>
              <a:xfrm flipH="1">
                <a:off x="1296" y="2822"/>
                <a:ext cx="384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stealth" w="sm" len="lg"/>
              </a:ln>
            </p:spPr>
          </p:sp>
          <p:sp>
            <p:nvSpPr>
              <p:cNvPr id="5163" name="直接连接符 5162"/>
              <p:cNvSpPr/>
              <p:nvPr/>
            </p:nvSpPr>
            <p:spPr>
              <a:xfrm flipV="1">
                <a:off x="1968" y="2342"/>
                <a:ext cx="336" cy="24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stealth" w="sm" len="lg"/>
              </a:ln>
            </p:spPr>
          </p:sp>
          <p:sp>
            <p:nvSpPr>
              <p:cNvPr id="5164" name="直接连接符 5163"/>
              <p:cNvSpPr/>
              <p:nvPr/>
            </p:nvSpPr>
            <p:spPr>
              <a:xfrm>
                <a:off x="2832" y="3206"/>
                <a:ext cx="0" cy="19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stealth" w="sm" len="lg"/>
              </a:ln>
            </p:spPr>
          </p:sp>
          <p:sp>
            <p:nvSpPr>
              <p:cNvPr id="5165" name="直接连接符 5164"/>
              <p:cNvSpPr/>
              <p:nvPr/>
            </p:nvSpPr>
            <p:spPr>
              <a:xfrm flipV="1">
                <a:off x="2832" y="2774"/>
                <a:ext cx="0" cy="19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stealth" w="sm" len="lg"/>
              </a:ln>
            </p:spPr>
          </p:sp>
          <p:sp>
            <p:nvSpPr>
              <p:cNvPr id="5166" name="文本框 5165"/>
              <p:cNvSpPr txBox="1"/>
              <p:nvPr/>
            </p:nvSpPr>
            <p:spPr>
              <a:xfrm>
                <a:off x="576" y="3110"/>
                <a:ext cx="384" cy="33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  <a:buClr>
                    <a:schemeClr val="bg1"/>
                  </a:buClr>
                </a:pPr>
                <a:r>
                  <a:rPr lang="en-US" altLang="zh-CN" sz="2400" b="1" i="1">
                    <a:latin typeface="Times New Roman" panose="02020603050405020304" pitchFamily="18" charset="0"/>
                  </a:rPr>
                  <a:t>A</a:t>
                </a:r>
                <a:endParaRPr lang="en-US" altLang="zh-CN" sz="2400" b="1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67" name="文本框 5166"/>
              <p:cNvSpPr txBox="1"/>
              <p:nvPr/>
            </p:nvSpPr>
            <p:spPr>
              <a:xfrm>
                <a:off x="2544" y="2486"/>
                <a:ext cx="384" cy="33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  <a:buClr>
                    <a:schemeClr val="bg1"/>
                  </a:buClr>
                </a:pPr>
                <a:r>
                  <a:rPr lang="en-US" altLang="zh-CN" sz="2400" b="1" i="1">
                    <a:latin typeface="Times New Roman" panose="02020603050405020304" pitchFamily="18" charset="0"/>
                  </a:rPr>
                  <a:t>B</a:t>
                </a:r>
                <a:endParaRPr lang="en-US" altLang="zh-CN" sz="2400" b="1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68" name="文本框 5167"/>
              <p:cNvSpPr txBox="1"/>
              <p:nvPr/>
            </p:nvSpPr>
            <p:spPr>
              <a:xfrm>
                <a:off x="2592" y="3830"/>
                <a:ext cx="480" cy="33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  <a:buClr>
                    <a:schemeClr val="bg1"/>
                  </a:buClr>
                </a:pPr>
                <a:r>
                  <a:rPr lang="en-US" altLang="zh-CN" sz="2400" b="1" i="1">
                    <a:latin typeface="Times New Roman" panose="02020603050405020304" pitchFamily="18" charset="0"/>
                  </a:rPr>
                  <a:t>B´</a:t>
                </a:r>
                <a:endParaRPr lang="en-US" altLang="zh-CN" sz="2400" b="1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69" name="文本框 5168"/>
              <p:cNvSpPr txBox="1"/>
              <p:nvPr/>
            </p:nvSpPr>
            <p:spPr>
              <a:xfrm>
                <a:off x="1440" y="3110"/>
                <a:ext cx="384" cy="33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  <a:buClr>
                    <a:schemeClr val="bg1"/>
                  </a:buClr>
                </a:pPr>
                <a:r>
                  <a:rPr lang="en-US" altLang="zh-CN" sz="2400" b="1" i="1">
                    <a:latin typeface="Times New Roman" panose="02020603050405020304" pitchFamily="18" charset="0"/>
                  </a:rPr>
                  <a:t>C</a:t>
                </a:r>
                <a:endParaRPr lang="en-US" altLang="zh-CN" sz="2400" b="1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70" name="文本框 5169"/>
              <p:cNvSpPr txBox="1"/>
              <p:nvPr/>
            </p:nvSpPr>
            <p:spPr>
              <a:xfrm>
                <a:off x="2688" y="2966"/>
                <a:ext cx="384" cy="2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  <a:buClr>
                    <a:schemeClr val="bg1"/>
                  </a:buClr>
                </a:pPr>
                <a:r>
                  <a:rPr lang="en-US" altLang="zh-CN" sz="2000" b="1" i="1">
                    <a:latin typeface="Times New Roman" panose="02020603050405020304" pitchFamily="18" charset="0"/>
                  </a:rPr>
                  <a:t>H</a:t>
                </a:r>
                <a:endParaRPr lang="en-US" altLang="zh-CN" sz="2000" b="1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71" name="文本框 5170"/>
              <p:cNvSpPr txBox="1"/>
              <p:nvPr/>
            </p:nvSpPr>
            <p:spPr>
              <a:xfrm>
                <a:off x="1584" y="4118"/>
                <a:ext cx="384" cy="2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  <a:buClr>
                    <a:schemeClr val="bg1"/>
                  </a:buClr>
                </a:pPr>
                <a:r>
                  <a:rPr lang="en-US" altLang="zh-CN" sz="2000" b="1" i="1">
                    <a:latin typeface="Times New Roman" panose="02020603050405020304" pitchFamily="18" charset="0"/>
                  </a:rPr>
                  <a:t>L</a:t>
                </a:r>
                <a:endParaRPr lang="en-US" altLang="zh-CN" sz="2000" b="1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72" name="文本框 5171"/>
              <p:cNvSpPr txBox="1"/>
              <p:nvPr/>
            </p:nvSpPr>
            <p:spPr>
              <a:xfrm>
                <a:off x="1056" y="3820"/>
                <a:ext cx="384" cy="2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  <a:buClr>
                    <a:schemeClr val="bg1"/>
                  </a:buClr>
                </a:pPr>
                <a:r>
                  <a:rPr lang="en-US" altLang="zh-CN" sz="2000" b="1" i="1">
                    <a:latin typeface="Times New Roman" panose="02020603050405020304" pitchFamily="18" charset="0"/>
                  </a:rPr>
                  <a:t>l</a:t>
                </a:r>
                <a:endParaRPr lang="en-US" altLang="zh-CN" sz="2000" b="1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73" name="文本框 5172"/>
              <p:cNvSpPr txBox="1"/>
              <p:nvPr/>
            </p:nvSpPr>
            <p:spPr>
              <a:xfrm>
                <a:off x="1728" y="2582"/>
                <a:ext cx="384" cy="2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  <a:buClr>
                    <a:schemeClr val="bg1"/>
                  </a:buClr>
                </a:pPr>
                <a:r>
                  <a:rPr lang="en-US" altLang="zh-CN" sz="2000" b="1" i="1">
                    <a:latin typeface="Times New Roman" panose="02020603050405020304" pitchFamily="18" charset="0"/>
                  </a:rPr>
                  <a:t>l</a:t>
                </a:r>
                <a:r>
                  <a:rPr lang="en-US" altLang="zh-CN" sz="2000" b="1" baseline="-25000">
                    <a:latin typeface="Times New Roman" panose="02020603050405020304" pitchFamily="18" charset="0"/>
                  </a:rPr>
                  <a:t>1</a:t>
                </a:r>
                <a:endParaRPr lang="en-US" altLang="zh-CN" sz="2000" b="1" i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174" name="组合 5173"/>
            <p:cNvGrpSpPr/>
            <p:nvPr/>
          </p:nvGrpSpPr>
          <p:grpSpPr>
            <a:xfrm>
              <a:off x="3360" y="2294"/>
              <a:ext cx="1728" cy="1012"/>
              <a:chOff x="3360" y="2112"/>
              <a:chExt cx="1728" cy="1012"/>
            </a:xfrm>
          </p:grpSpPr>
          <p:sp>
            <p:nvSpPr>
              <p:cNvPr id="5175" name="直接连接符 5174"/>
              <p:cNvSpPr/>
              <p:nvPr/>
            </p:nvSpPr>
            <p:spPr>
              <a:xfrm flipV="1">
                <a:off x="3456" y="2880"/>
                <a:ext cx="0" cy="192"/>
              </a:xfrm>
              <a:prstGeom prst="line">
                <a:avLst/>
              </a:prstGeom>
              <a:ln w="9525" cap="flat" cmpd="sng">
                <a:solidFill>
                  <a:srgbClr val="FF3300"/>
                </a:solidFill>
                <a:prstDash val="solid"/>
                <a:headEnd type="none" w="med" len="med"/>
                <a:tailEnd type="stealth" w="sm" len="lg"/>
              </a:ln>
            </p:spPr>
          </p:sp>
          <p:sp>
            <p:nvSpPr>
              <p:cNvPr id="5176" name="直接连接符 5175"/>
              <p:cNvSpPr/>
              <p:nvPr/>
            </p:nvSpPr>
            <p:spPr>
              <a:xfrm>
                <a:off x="3456" y="2208"/>
                <a:ext cx="0" cy="192"/>
              </a:xfrm>
              <a:prstGeom prst="line">
                <a:avLst/>
              </a:prstGeom>
              <a:ln w="9525" cap="flat" cmpd="sng">
                <a:solidFill>
                  <a:srgbClr val="FF3300"/>
                </a:solidFill>
                <a:prstDash val="solid"/>
                <a:headEnd type="none" w="med" len="med"/>
                <a:tailEnd type="stealth" w="sm" len="lg"/>
              </a:ln>
            </p:spPr>
          </p:sp>
          <p:sp>
            <p:nvSpPr>
              <p:cNvPr id="5177" name="直接连接符 5176"/>
              <p:cNvSpPr/>
              <p:nvPr/>
            </p:nvSpPr>
            <p:spPr>
              <a:xfrm>
                <a:off x="4656" y="2112"/>
                <a:ext cx="96" cy="96"/>
              </a:xfrm>
              <a:prstGeom prst="line">
                <a:avLst/>
              </a:prstGeom>
              <a:ln w="9525" cap="flat" cmpd="sng">
                <a:solidFill>
                  <a:srgbClr val="FF3300"/>
                </a:solidFill>
                <a:prstDash val="solid"/>
                <a:headEnd type="none" w="med" len="med"/>
                <a:tailEnd type="stealth" w="sm" len="lg"/>
              </a:ln>
            </p:spPr>
          </p:sp>
          <p:sp>
            <p:nvSpPr>
              <p:cNvPr id="5178" name="直接连接符 5177"/>
              <p:cNvSpPr/>
              <p:nvPr/>
            </p:nvSpPr>
            <p:spPr>
              <a:xfrm flipH="1" flipV="1">
                <a:off x="4896" y="2400"/>
                <a:ext cx="96" cy="144"/>
              </a:xfrm>
              <a:prstGeom prst="line">
                <a:avLst/>
              </a:prstGeom>
              <a:ln w="9525" cap="flat" cmpd="sng">
                <a:solidFill>
                  <a:srgbClr val="FF3300"/>
                </a:solidFill>
                <a:prstDash val="solid"/>
                <a:headEnd type="none" w="med" len="med"/>
                <a:tailEnd type="stealth" w="sm" len="lg"/>
              </a:ln>
            </p:spPr>
          </p:sp>
          <p:sp>
            <p:nvSpPr>
              <p:cNvPr id="5179" name="文本框 5178"/>
              <p:cNvSpPr txBox="1"/>
              <p:nvPr/>
            </p:nvSpPr>
            <p:spPr>
              <a:xfrm>
                <a:off x="3360" y="2496"/>
                <a:ext cx="384" cy="2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  <a:buClr>
                    <a:schemeClr val="bg1"/>
                  </a:buClr>
                </a:pPr>
                <a:r>
                  <a:rPr lang="en-US" altLang="zh-CN" sz="2000" b="1" i="1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r</a:t>
                </a:r>
                <a:endParaRPr lang="en-US" altLang="zh-CN" sz="2000" b="1" i="1">
                  <a:solidFill>
                    <a:srgbClr val="FF33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80" name="文本框 5179"/>
              <p:cNvSpPr txBox="1"/>
              <p:nvPr/>
            </p:nvSpPr>
            <p:spPr>
              <a:xfrm>
                <a:off x="4704" y="2198"/>
                <a:ext cx="384" cy="2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  <a:buClr>
                    <a:schemeClr val="bg1"/>
                  </a:buClr>
                </a:pPr>
                <a:r>
                  <a:rPr lang="en-US" altLang="zh-CN" sz="2000" b="1" i="1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r</a:t>
                </a:r>
                <a:r>
                  <a:rPr lang="en-US" altLang="zh-CN" sz="2000" b="1" baseline="-25000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 sz="2000" b="1" i="1">
                  <a:solidFill>
                    <a:srgbClr val="FF33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81" name="文本框 5180"/>
              <p:cNvSpPr txBox="1"/>
              <p:nvPr/>
            </p:nvSpPr>
            <p:spPr>
              <a:xfrm>
                <a:off x="4272" y="2678"/>
                <a:ext cx="384" cy="2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  <a:buClr>
                    <a:schemeClr val="bg1"/>
                  </a:buClr>
                </a:pPr>
                <a:r>
                  <a:rPr lang="en-US" altLang="zh-CN" sz="2000" b="1" i="1">
                    <a:solidFill>
                      <a:srgbClr val="FF33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</a:t>
                </a:r>
                <a:endParaRPr lang="en-US" altLang="zh-CN" sz="2000" b="1" i="1">
                  <a:solidFill>
                    <a:srgbClr val="FF33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82" name="文本框 5181"/>
              <p:cNvSpPr txBox="1"/>
              <p:nvPr/>
            </p:nvSpPr>
            <p:spPr>
              <a:xfrm>
                <a:off x="4224" y="2832"/>
                <a:ext cx="384" cy="2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  <a:buClr>
                    <a:schemeClr val="bg1"/>
                  </a:buClr>
                </a:pPr>
                <a:r>
                  <a:rPr lang="en-US" altLang="zh-CN" sz="2000" b="1" i="1">
                    <a:solidFill>
                      <a:srgbClr val="FF33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</a:t>
                </a:r>
                <a:endParaRPr lang="en-US" altLang="zh-CN" sz="2000" b="1" i="1">
                  <a:solidFill>
                    <a:srgbClr val="FF3300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mtClean="0">
                <a:latin typeface="+mj-lt"/>
                <a:ea typeface="+mj-ea"/>
              </a:rPr>
              <a:t>LOREM IPSUM DOLOR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95020" y="3493135"/>
            <a:ext cx="8982710" cy="70104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机体为血流提供能量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38200" y="1903095"/>
          <a:ext cx="4345940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1422400" imgH="393700" progId="Equation.KSEE3">
                  <p:embed/>
                </p:oleObj>
              </mc:Choice>
              <mc:Fallback>
                <p:oleObj name="" r:id="rId3" imgW="1422400" imgH="393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1903095"/>
                        <a:ext cx="4345940" cy="12033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04" name="对象 6203"/>
          <p:cNvGraphicFramePr/>
          <p:nvPr/>
        </p:nvGraphicFramePr>
        <p:xfrm>
          <a:off x="768350" y="4197985"/>
          <a:ext cx="876554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5" imgW="3022600" imgH="228600" progId="Equation.3">
                  <p:embed/>
                </p:oleObj>
              </mc:Choice>
              <mc:Fallback>
                <p:oleObj name="" r:id="rId5" imgW="3022600" imgH="2286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8350" y="4197985"/>
                        <a:ext cx="8765540" cy="6254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06" name="对象 6205"/>
          <p:cNvGraphicFramePr/>
          <p:nvPr/>
        </p:nvGraphicFramePr>
        <p:xfrm>
          <a:off x="729298" y="5013801"/>
          <a:ext cx="7376795" cy="1385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7" imgW="2578100" imgH="482600" progId="Equation.3">
                  <p:embed/>
                </p:oleObj>
              </mc:Choice>
              <mc:Fallback>
                <p:oleObj name="" r:id="rId7" imgW="2578100" imgH="4826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29298" y="5013801"/>
                        <a:ext cx="7376795" cy="138557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32" name="组合 5131"/>
          <p:cNvGrpSpPr/>
          <p:nvPr/>
        </p:nvGrpSpPr>
        <p:grpSpPr>
          <a:xfrm>
            <a:off x="7317105" y="1365250"/>
            <a:ext cx="3718560" cy="2829031"/>
            <a:chOff x="3120" y="1958"/>
            <a:chExt cx="2496" cy="2123"/>
          </a:xfrm>
        </p:grpSpPr>
        <p:grpSp>
          <p:nvGrpSpPr>
            <p:cNvPr id="5133" name="组合 5132"/>
            <p:cNvGrpSpPr/>
            <p:nvPr/>
          </p:nvGrpSpPr>
          <p:grpSpPr>
            <a:xfrm>
              <a:off x="3120" y="2150"/>
              <a:ext cx="2400" cy="1776"/>
              <a:chOff x="3120" y="1968"/>
              <a:chExt cx="2400" cy="1776"/>
            </a:xfrm>
          </p:grpSpPr>
          <p:sp>
            <p:nvSpPr>
              <p:cNvPr id="5134" name="直接连接符 5133"/>
              <p:cNvSpPr/>
              <p:nvPr/>
            </p:nvSpPr>
            <p:spPr>
              <a:xfrm flipV="1">
                <a:off x="4512" y="2448"/>
                <a:ext cx="720" cy="43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grpSp>
            <p:nvGrpSpPr>
              <p:cNvPr id="5135" name="组合 5134"/>
              <p:cNvGrpSpPr/>
              <p:nvPr/>
            </p:nvGrpSpPr>
            <p:grpSpPr>
              <a:xfrm>
                <a:off x="3120" y="1968"/>
                <a:ext cx="2400" cy="1776"/>
                <a:chOff x="3120" y="1968"/>
                <a:chExt cx="2400" cy="1776"/>
              </a:xfrm>
            </p:grpSpPr>
            <p:sp>
              <p:nvSpPr>
                <p:cNvPr id="5136" name="直接连接符 5135"/>
                <p:cNvSpPr/>
                <p:nvPr/>
              </p:nvSpPr>
              <p:spPr>
                <a:xfrm flipV="1">
                  <a:off x="3120" y="2880"/>
                  <a:ext cx="2400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lgDashDot"/>
                  <a:headEnd type="none" w="med" len="med"/>
                  <a:tailEnd type="none" w="med" len="med"/>
                </a:ln>
              </p:spPr>
            </p:sp>
            <p:sp>
              <p:nvSpPr>
                <p:cNvPr id="5137" name="直接连接符 5136"/>
                <p:cNvSpPr/>
                <p:nvPr/>
              </p:nvSpPr>
              <p:spPr>
                <a:xfrm>
                  <a:off x="3120" y="2400"/>
                  <a:ext cx="1296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138" name="直接连接符 5137"/>
                <p:cNvSpPr/>
                <p:nvPr/>
              </p:nvSpPr>
              <p:spPr>
                <a:xfrm>
                  <a:off x="3120" y="3312"/>
                  <a:ext cx="1296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139" name="直接连接符 5138"/>
                <p:cNvSpPr/>
                <p:nvPr/>
              </p:nvSpPr>
              <p:spPr>
                <a:xfrm flipV="1">
                  <a:off x="4416" y="1968"/>
                  <a:ext cx="720" cy="432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140" name="直接连接符 5139"/>
                <p:cNvSpPr/>
                <p:nvPr/>
              </p:nvSpPr>
              <p:spPr>
                <a:xfrm>
                  <a:off x="4512" y="2880"/>
                  <a:ext cx="720" cy="432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141" name="直接连接符 5140"/>
                <p:cNvSpPr/>
                <p:nvPr/>
              </p:nvSpPr>
              <p:spPr>
                <a:xfrm>
                  <a:off x="4416" y="3312"/>
                  <a:ext cx="720" cy="432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142" name="直接连接符 5141"/>
                <p:cNvSpPr/>
                <p:nvPr/>
              </p:nvSpPr>
              <p:spPr>
                <a:xfrm flipV="1">
                  <a:off x="4080" y="2160"/>
                  <a:ext cx="1200" cy="72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lgDashDot"/>
                  <a:headEnd type="none" w="med" len="med"/>
                  <a:tailEnd type="none" w="med" len="med"/>
                </a:ln>
              </p:spPr>
            </p:sp>
            <p:sp>
              <p:nvSpPr>
                <p:cNvPr id="5143" name="直接连接符 5142"/>
                <p:cNvSpPr/>
                <p:nvPr/>
              </p:nvSpPr>
              <p:spPr>
                <a:xfrm>
                  <a:off x="4080" y="2880"/>
                  <a:ext cx="1200" cy="72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lgDashDot"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5144" name="组合 5143"/>
            <p:cNvGrpSpPr/>
            <p:nvPr/>
          </p:nvGrpSpPr>
          <p:grpSpPr>
            <a:xfrm>
              <a:off x="3552" y="2534"/>
              <a:ext cx="1200" cy="864"/>
              <a:chOff x="3552" y="2352"/>
              <a:chExt cx="1200" cy="864"/>
            </a:xfrm>
          </p:grpSpPr>
          <p:sp>
            <p:nvSpPr>
              <p:cNvPr id="5145" name="直接连接符 5144"/>
              <p:cNvSpPr/>
              <p:nvPr/>
            </p:nvSpPr>
            <p:spPr>
              <a:xfrm>
                <a:off x="3552" y="2880"/>
                <a:ext cx="384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stealth" w="sm" len="lg"/>
              </a:ln>
            </p:spPr>
          </p:sp>
          <p:sp>
            <p:nvSpPr>
              <p:cNvPr id="5146" name="直接连接符 5145"/>
              <p:cNvSpPr/>
              <p:nvPr/>
            </p:nvSpPr>
            <p:spPr>
              <a:xfrm flipV="1">
                <a:off x="4320" y="2544"/>
                <a:ext cx="336" cy="19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stealth" w="sm" len="lg"/>
              </a:ln>
            </p:spPr>
          </p:sp>
          <p:sp>
            <p:nvSpPr>
              <p:cNvPr id="5147" name="直接连接符 5146"/>
              <p:cNvSpPr/>
              <p:nvPr/>
            </p:nvSpPr>
            <p:spPr>
              <a:xfrm>
                <a:off x="4320" y="3024"/>
                <a:ext cx="336" cy="19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stealth" w="sm" len="lg"/>
              </a:ln>
            </p:spPr>
          </p:sp>
          <p:sp>
            <p:nvSpPr>
              <p:cNvPr id="5148" name="文本框 5147"/>
              <p:cNvSpPr txBox="1"/>
              <p:nvPr/>
            </p:nvSpPr>
            <p:spPr>
              <a:xfrm>
                <a:off x="3648" y="2832"/>
                <a:ext cx="384" cy="34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  <a:buClr>
                    <a:schemeClr val="bg1"/>
                  </a:buClr>
                </a:pPr>
                <a:r>
                  <a:rPr lang="en-US" altLang="zh-CN" sz="2400" b="1" i="1">
                    <a:latin typeface="Times New Roman" panose="02020603050405020304" pitchFamily="18" charset="0"/>
                  </a:rPr>
                  <a:t>q</a:t>
                </a:r>
                <a:endParaRPr lang="en-US" altLang="zh-CN" sz="2400" b="1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49" name="文本框 5148"/>
              <p:cNvSpPr txBox="1"/>
              <p:nvPr/>
            </p:nvSpPr>
            <p:spPr>
              <a:xfrm>
                <a:off x="4368" y="2832"/>
                <a:ext cx="384" cy="34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  <a:buClr>
                    <a:schemeClr val="bg1"/>
                  </a:buClr>
                </a:pPr>
                <a:r>
                  <a:rPr lang="en-US" altLang="zh-CN" sz="2400" b="1" i="1">
                    <a:latin typeface="Times New Roman" panose="02020603050405020304" pitchFamily="18" charset="0"/>
                  </a:rPr>
                  <a:t>q</a:t>
                </a:r>
                <a:r>
                  <a:rPr lang="en-US" altLang="zh-CN" sz="2400" b="1" baseline="-25000">
                    <a:latin typeface="Times New Roman" panose="02020603050405020304" pitchFamily="18" charset="0"/>
                  </a:rPr>
                  <a:t>1</a:t>
                </a:r>
                <a:endParaRPr lang="en-US" altLang="zh-CN" sz="2400" b="1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50" name="文本框 5149"/>
              <p:cNvSpPr txBox="1"/>
              <p:nvPr/>
            </p:nvSpPr>
            <p:spPr>
              <a:xfrm>
                <a:off x="4320" y="2352"/>
                <a:ext cx="384" cy="34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  <a:buClr>
                    <a:schemeClr val="bg1"/>
                  </a:buClr>
                </a:pPr>
                <a:r>
                  <a:rPr lang="en-US" altLang="zh-CN" sz="2400" b="1" i="1">
                    <a:latin typeface="Times New Roman" panose="02020603050405020304" pitchFamily="18" charset="0"/>
                  </a:rPr>
                  <a:t>q</a:t>
                </a:r>
                <a:r>
                  <a:rPr lang="en-US" altLang="zh-CN" sz="2400" b="1" baseline="-25000">
                    <a:latin typeface="Times New Roman" panose="02020603050405020304" pitchFamily="18" charset="0"/>
                  </a:rPr>
                  <a:t>1</a:t>
                </a:r>
                <a:endParaRPr lang="en-US" altLang="zh-CN" sz="2400" b="1" i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151" name="组合 5150"/>
            <p:cNvGrpSpPr/>
            <p:nvPr/>
          </p:nvGrpSpPr>
          <p:grpSpPr>
            <a:xfrm>
              <a:off x="3120" y="1958"/>
              <a:ext cx="2496" cy="2123"/>
              <a:chOff x="576" y="2294"/>
              <a:chExt cx="2496" cy="2123"/>
            </a:xfrm>
          </p:grpSpPr>
          <p:sp>
            <p:nvSpPr>
              <p:cNvPr id="5152" name="直接连接符 5151"/>
              <p:cNvSpPr/>
              <p:nvPr/>
            </p:nvSpPr>
            <p:spPr>
              <a:xfrm flipH="1" flipV="1">
                <a:off x="2256" y="2294"/>
                <a:ext cx="336" cy="48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53" name="直接连接符 5152"/>
              <p:cNvSpPr/>
              <p:nvPr/>
            </p:nvSpPr>
            <p:spPr>
              <a:xfrm>
                <a:off x="2592" y="2774"/>
                <a:ext cx="33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54" name="直接连接符 5153"/>
              <p:cNvSpPr/>
              <p:nvPr/>
            </p:nvSpPr>
            <p:spPr>
              <a:xfrm>
                <a:off x="1536" y="3398"/>
                <a:ext cx="0" cy="57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55" name="直接连接符 5154"/>
              <p:cNvSpPr/>
              <p:nvPr/>
            </p:nvSpPr>
            <p:spPr>
              <a:xfrm>
                <a:off x="720" y="3398"/>
                <a:ext cx="0" cy="96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56" name="直接连接符 5155"/>
              <p:cNvSpPr/>
              <p:nvPr/>
            </p:nvSpPr>
            <p:spPr>
              <a:xfrm flipV="1">
                <a:off x="1248" y="3926"/>
                <a:ext cx="28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stealth" w="sm" len="lg"/>
              </a:ln>
            </p:spPr>
          </p:sp>
          <p:sp>
            <p:nvSpPr>
              <p:cNvPr id="5157" name="直接连接符 5156"/>
              <p:cNvSpPr/>
              <p:nvPr/>
            </p:nvSpPr>
            <p:spPr>
              <a:xfrm flipH="1" flipV="1">
                <a:off x="720" y="3926"/>
                <a:ext cx="28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stealth" w="sm" len="lg"/>
              </a:ln>
            </p:spPr>
          </p:sp>
          <p:sp>
            <p:nvSpPr>
              <p:cNvPr id="5158" name="直接连接符 5157"/>
              <p:cNvSpPr/>
              <p:nvPr/>
            </p:nvSpPr>
            <p:spPr>
              <a:xfrm>
                <a:off x="2592" y="2726"/>
                <a:ext cx="0" cy="158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59" name="直接连接符 5158"/>
              <p:cNvSpPr/>
              <p:nvPr/>
            </p:nvSpPr>
            <p:spPr>
              <a:xfrm>
                <a:off x="1776" y="4262"/>
                <a:ext cx="81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stealth" w="sm" len="lg"/>
              </a:ln>
            </p:spPr>
          </p:sp>
          <p:sp>
            <p:nvSpPr>
              <p:cNvPr id="5160" name="直接连接符 5159"/>
              <p:cNvSpPr/>
              <p:nvPr/>
            </p:nvSpPr>
            <p:spPr>
              <a:xfrm flipH="1">
                <a:off x="720" y="4262"/>
                <a:ext cx="81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stealth" w="sm" len="lg"/>
              </a:ln>
            </p:spPr>
          </p:sp>
          <p:sp>
            <p:nvSpPr>
              <p:cNvPr id="5161" name="直接连接符 5160"/>
              <p:cNvSpPr/>
              <p:nvPr/>
            </p:nvSpPr>
            <p:spPr>
              <a:xfrm flipH="1" flipV="1">
                <a:off x="1248" y="3062"/>
                <a:ext cx="288" cy="3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62" name="直接连接符 5161"/>
              <p:cNvSpPr/>
              <p:nvPr/>
            </p:nvSpPr>
            <p:spPr>
              <a:xfrm flipH="1">
                <a:off x="1296" y="2822"/>
                <a:ext cx="384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stealth" w="sm" len="lg"/>
              </a:ln>
            </p:spPr>
          </p:sp>
          <p:sp>
            <p:nvSpPr>
              <p:cNvPr id="5163" name="直接连接符 5162"/>
              <p:cNvSpPr/>
              <p:nvPr/>
            </p:nvSpPr>
            <p:spPr>
              <a:xfrm flipV="1">
                <a:off x="1968" y="2342"/>
                <a:ext cx="336" cy="24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stealth" w="sm" len="lg"/>
              </a:ln>
            </p:spPr>
          </p:sp>
          <p:sp>
            <p:nvSpPr>
              <p:cNvPr id="5164" name="直接连接符 5163"/>
              <p:cNvSpPr/>
              <p:nvPr/>
            </p:nvSpPr>
            <p:spPr>
              <a:xfrm>
                <a:off x="2832" y="3206"/>
                <a:ext cx="0" cy="19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stealth" w="sm" len="lg"/>
              </a:ln>
            </p:spPr>
          </p:sp>
          <p:sp>
            <p:nvSpPr>
              <p:cNvPr id="5165" name="直接连接符 5164"/>
              <p:cNvSpPr/>
              <p:nvPr/>
            </p:nvSpPr>
            <p:spPr>
              <a:xfrm flipV="1">
                <a:off x="2832" y="2774"/>
                <a:ext cx="0" cy="19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stealth" w="sm" len="lg"/>
              </a:ln>
            </p:spPr>
          </p:sp>
          <p:sp>
            <p:nvSpPr>
              <p:cNvPr id="5166" name="文本框 5165"/>
              <p:cNvSpPr txBox="1"/>
              <p:nvPr/>
            </p:nvSpPr>
            <p:spPr>
              <a:xfrm>
                <a:off x="576" y="3110"/>
                <a:ext cx="384" cy="34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  <a:buClr>
                    <a:schemeClr val="bg1"/>
                  </a:buClr>
                </a:pPr>
                <a:r>
                  <a:rPr lang="en-US" altLang="zh-CN" sz="2400" b="1" i="1">
                    <a:latin typeface="Times New Roman" panose="02020603050405020304" pitchFamily="18" charset="0"/>
                  </a:rPr>
                  <a:t>A</a:t>
                </a:r>
                <a:endParaRPr lang="en-US" altLang="zh-CN" sz="2400" b="1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67" name="文本框 5166"/>
              <p:cNvSpPr txBox="1"/>
              <p:nvPr/>
            </p:nvSpPr>
            <p:spPr>
              <a:xfrm>
                <a:off x="2544" y="2486"/>
                <a:ext cx="384" cy="34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  <a:buClr>
                    <a:schemeClr val="bg1"/>
                  </a:buClr>
                </a:pPr>
                <a:r>
                  <a:rPr lang="en-US" altLang="zh-CN" sz="2400" b="1" i="1">
                    <a:latin typeface="Times New Roman" panose="02020603050405020304" pitchFamily="18" charset="0"/>
                  </a:rPr>
                  <a:t>B</a:t>
                </a:r>
                <a:endParaRPr lang="en-US" altLang="zh-CN" sz="2400" b="1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68" name="文本框 5167"/>
              <p:cNvSpPr txBox="1"/>
              <p:nvPr/>
            </p:nvSpPr>
            <p:spPr>
              <a:xfrm>
                <a:off x="2592" y="3830"/>
                <a:ext cx="480" cy="34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  <a:buClr>
                    <a:schemeClr val="bg1"/>
                  </a:buClr>
                </a:pPr>
                <a:r>
                  <a:rPr lang="en-US" altLang="zh-CN" sz="2400" b="1" i="1">
                    <a:latin typeface="Times New Roman" panose="02020603050405020304" pitchFamily="18" charset="0"/>
                  </a:rPr>
                  <a:t>B´</a:t>
                </a:r>
                <a:endParaRPr lang="en-US" altLang="zh-CN" sz="2400" b="1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69" name="文本框 5168"/>
              <p:cNvSpPr txBox="1"/>
              <p:nvPr/>
            </p:nvSpPr>
            <p:spPr>
              <a:xfrm>
                <a:off x="1440" y="3110"/>
                <a:ext cx="384" cy="34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  <a:buClr>
                    <a:schemeClr val="bg1"/>
                  </a:buClr>
                </a:pPr>
                <a:r>
                  <a:rPr lang="en-US" altLang="zh-CN" sz="2400" b="1" i="1">
                    <a:latin typeface="Times New Roman" panose="02020603050405020304" pitchFamily="18" charset="0"/>
                  </a:rPr>
                  <a:t>C</a:t>
                </a:r>
                <a:endParaRPr lang="en-US" altLang="zh-CN" sz="2400" b="1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70" name="文本框 5169"/>
              <p:cNvSpPr txBox="1"/>
              <p:nvPr/>
            </p:nvSpPr>
            <p:spPr>
              <a:xfrm>
                <a:off x="2688" y="2966"/>
                <a:ext cx="384" cy="29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  <a:buClr>
                    <a:schemeClr val="bg1"/>
                  </a:buClr>
                </a:pPr>
                <a:r>
                  <a:rPr lang="en-US" altLang="zh-CN" sz="2000" b="1" i="1">
                    <a:latin typeface="Times New Roman" panose="02020603050405020304" pitchFamily="18" charset="0"/>
                  </a:rPr>
                  <a:t>H</a:t>
                </a:r>
                <a:endParaRPr lang="en-US" altLang="zh-CN" sz="2000" b="1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71" name="文本框 5170"/>
              <p:cNvSpPr txBox="1"/>
              <p:nvPr/>
            </p:nvSpPr>
            <p:spPr>
              <a:xfrm>
                <a:off x="1584" y="4118"/>
                <a:ext cx="384" cy="29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  <a:buClr>
                    <a:schemeClr val="bg1"/>
                  </a:buClr>
                </a:pPr>
                <a:r>
                  <a:rPr lang="en-US" altLang="zh-CN" sz="2000" b="1" i="1">
                    <a:latin typeface="Times New Roman" panose="02020603050405020304" pitchFamily="18" charset="0"/>
                  </a:rPr>
                  <a:t>L</a:t>
                </a:r>
                <a:endParaRPr lang="en-US" altLang="zh-CN" sz="2000" b="1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72" name="文本框 5171"/>
              <p:cNvSpPr txBox="1"/>
              <p:nvPr/>
            </p:nvSpPr>
            <p:spPr>
              <a:xfrm>
                <a:off x="1056" y="3820"/>
                <a:ext cx="384" cy="29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  <a:buClr>
                    <a:schemeClr val="bg1"/>
                  </a:buClr>
                </a:pPr>
                <a:r>
                  <a:rPr lang="en-US" altLang="zh-CN" sz="2000" b="1" i="1">
                    <a:latin typeface="Times New Roman" panose="02020603050405020304" pitchFamily="18" charset="0"/>
                  </a:rPr>
                  <a:t>l</a:t>
                </a:r>
                <a:endParaRPr lang="en-US" altLang="zh-CN" sz="2000" b="1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73" name="文本框 5172"/>
              <p:cNvSpPr txBox="1"/>
              <p:nvPr/>
            </p:nvSpPr>
            <p:spPr>
              <a:xfrm>
                <a:off x="1728" y="2582"/>
                <a:ext cx="384" cy="29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  <a:buClr>
                    <a:schemeClr val="bg1"/>
                  </a:buClr>
                </a:pPr>
                <a:r>
                  <a:rPr lang="en-US" altLang="zh-CN" sz="2000" b="1" i="1">
                    <a:latin typeface="Times New Roman" panose="02020603050405020304" pitchFamily="18" charset="0"/>
                  </a:rPr>
                  <a:t>l</a:t>
                </a:r>
                <a:r>
                  <a:rPr lang="en-US" altLang="zh-CN" sz="2000" b="1" baseline="-25000">
                    <a:latin typeface="Times New Roman" panose="02020603050405020304" pitchFamily="18" charset="0"/>
                  </a:rPr>
                  <a:t>1</a:t>
                </a:r>
                <a:endParaRPr lang="en-US" altLang="zh-CN" sz="2000" b="1" i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174" name="组合 5173"/>
            <p:cNvGrpSpPr/>
            <p:nvPr/>
          </p:nvGrpSpPr>
          <p:grpSpPr>
            <a:xfrm>
              <a:off x="3360" y="2294"/>
              <a:ext cx="1728" cy="1019"/>
              <a:chOff x="3360" y="2112"/>
              <a:chExt cx="1728" cy="1019"/>
            </a:xfrm>
          </p:grpSpPr>
          <p:sp>
            <p:nvSpPr>
              <p:cNvPr id="5175" name="直接连接符 5174"/>
              <p:cNvSpPr/>
              <p:nvPr/>
            </p:nvSpPr>
            <p:spPr>
              <a:xfrm flipV="1">
                <a:off x="3456" y="2880"/>
                <a:ext cx="0" cy="192"/>
              </a:xfrm>
              <a:prstGeom prst="line">
                <a:avLst/>
              </a:prstGeom>
              <a:ln w="9525" cap="flat" cmpd="sng">
                <a:solidFill>
                  <a:srgbClr val="FF3300"/>
                </a:solidFill>
                <a:prstDash val="solid"/>
                <a:headEnd type="none" w="med" len="med"/>
                <a:tailEnd type="stealth" w="sm" len="lg"/>
              </a:ln>
            </p:spPr>
          </p:sp>
          <p:sp>
            <p:nvSpPr>
              <p:cNvPr id="5176" name="直接连接符 5175"/>
              <p:cNvSpPr/>
              <p:nvPr/>
            </p:nvSpPr>
            <p:spPr>
              <a:xfrm>
                <a:off x="3456" y="2208"/>
                <a:ext cx="0" cy="192"/>
              </a:xfrm>
              <a:prstGeom prst="line">
                <a:avLst/>
              </a:prstGeom>
              <a:ln w="9525" cap="flat" cmpd="sng">
                <a:solidFill>
                  <a:srgbClr val="FF3300"/>
                </a:solidFill>
                <a:prstDash val="solid"/>
                <a:headEnd type="none" w="med" len="med"/>
                <a:tailEnd type="stealth" w="sm" len="lg"/>
              </a:ln>
            </p:spPr>
          </p:sp>
          <p:sp>
            <p:nvSpPr>
              <p:cNvPr id="5177" name="直接连接符 5176"/>
              <p:cNvSpPr/>
              <p:nvPr/>
            </p:nvSpPr>
            <p:spPr>
              <a:xfrm>
                <a:off x="4656" y="2112"/>
                <a:ext cx="96" cy="96"/>
              </a:xfrm>
              <a:prstGeom prst="line">
                <a:avLst/>
              </a:prstGeom>
              <a:ln w="9525" cap="flat" cmpd="sng">
                <a:solidFill>
                  <a:srgbClr val="FF3300"/>
                </a:solidFill>
                <a:prstDash val="solid"/>
                <a:headEnd type="none" w="med" len="med"/>
                <a:tailEnd type="stealth" w="sm" len="lg"/>
              </a:ln>
            </p:spPr>
          </p:sp>
          <p:sp>
            <p:nvSpPr>
              <p:cNvPr id="5178" name="直接连接符 5177"/>
              <p:cNvSpPr/>
              <p:nvPr/>
            </p:nvSpPr>
            <p:spPr>
              <a:xfrm flipH="1" flipV="1">
                <a:off x="4896" y="2400"/>
                <a:ext cx="96" cy="144"/>
              </a:xfrm>
              <a:prstGeom prst="line">
                <a:avLst/>
              </a:prstGeom>
              <a:ln w="9525" cap="flat" cmpd="sng">
                <a:solidFill>
                  <a:srgbClr val="FF3300"/>
                </a:solidFill>
                <a:prstDash val="solid"/>
                <a:headEnd type="none" w="med" len="med"/>
                <a:tailEnd type="stealth" w="sm" len="lg"/>
              </a:ln>
            </p:spPr>
          </p:sp>
          <p:sp>
            <p:nvSpPr>
              <p:cNvPr id="5179" name="文本框 5178"/>
              <p:cNvSpPr txBox="1"/>
              <p:nvPr/>
            </p:nvSpPr>
            <p:spPr>
              <a:xfrm>
                <a:off x="3360" y="2496"/>
                <a:ext cx="384" cy="29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  <a:buClr>
                    <a:schemeClr val="bg1"/>
                  </a:buClr>
                </a:pPr>
                <a:r>
                  <a:rPr lang="en-US" altLang="zh-CN" sz="2000" b="1" i="1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r</a:t>
                </a:r>
                <a:endParaRPr lang="en-US" altLang="zh-CN" sz="2000" b="1" i="1">
                  <a:solidFill>
                    <a:srgbClr val="FF33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80" name="文本框 5179"/>
              <p:cNvSpPr txBox="1"/>
              <p:nvPr/>
            </p:nvSpPr>
            <p:spPr>
              <a:xfrm>
                <a:off x="4704" y="2198"/>
                <a:ext cx="384" cy="29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  <a:buClr>
                    <a:schemeClr val="bg1"/>
                  </a:buClr>
                </a:pPr>
                <a:r>
                  <a:rPr lang="en-US" altLang="zh-CN" sz="2000" b="1" i="1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r</a:t>
                </a:r>
                <a:r>
                  <a:rPr lang="en-US" altLang="zh-CN" sz="2000" b="1" baseline="-25000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 sz="2000" b="1" i="1">
                  <a:solidFill>
                    <a:srgbClr val="FF33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81" name="文本框 5180"/>
              <p:cNvSpPr txBox="1"/>
              <p:nvPr/>
            </p:nvSpPr>
            <p:spPr>
              <a:xfrm>
                <a:off x="4272" y="2678"/>
                <a:ext cx="384" cy="29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  <a:buClr>
                    <a:schemeClr val="bg1"/>
                  </a:buClr>
                </a:pPr>
                <a:r>
                  <a:rPr lang="en-US" altLang="zh-CN" sz="2000" b="1" i="1">
                    <a:solidFill>
                      <a:srgbClr val="FF33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</a:t>
                </a:r>
                <a:endParaRPr lang="en-US" altLang="zh-CN" sz="2000" b="1" i="1">
                  <a:solidFill>
                    <a:srgbClr val="FF33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82" name="文本框 5181"/>
              <p:cNvSpPr txBox="1"/>
              <p:nvPr/>
            </p:nvSpPr>
            <p:spPr>
              <a:xfrm>
                <a:off x="4224" y="2832"/>
                <a:ext cx="384" cy="29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  <a:buClr>
                    <a:schemeClr val="bg1"/>
                  </a:buClr>
                </a:pPr>
                <a:r>
                  <a:rPr lang="en-US" altLang="zh-CN" sz="2000" b="1" i="1">
                    <a:solidFill>
                      <a:srgbClr val="FF33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</a:t>
                </a:r>
                <a:endParaRPr lang="en-US" altLang="zh-CN" sz="2000" b="1" i="1">
                  <a:solidFill>
                    <a:srgbClr val="FF3300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1" name="文本框 10"/>
          <p:cNvSpPr txBox="1"/>
          <p:nvPr/>
        </p:nvSpPr>
        <p:spPr>
          <a:xfrm>
            <a:off x="4770120" y="933450"/>
            <a:ext cx="2621280" cy="82994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zh-CN" altLang="en-US" sz="4800"/>
              <a:t>模型建立</a:t>
            </a:r>
            <a:endParaRPr lang="zh-CN" altLang="en-US" sz="4800"/>
          </a:p>
        </p:txBody>
      </p:sp>
    </p:spTree>
    <p:custDataLst>
      <p:tags r:id="rId9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mtClean="0">
                <a:latin typeface="+mj-lt"/>
                <a:ea typeface="+mj-ea"/>
              </a:rPr>
              <a:t>LOREM IPSUM DOLOR</a:t>
            </a:r>
            <a:endParaRPr lang="zh-CN" altLang="en-US" dirty="0">
              <a:latin typeface="+mj-lt"/>
              <a:ea typeface="+mj-ea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45200" y="3365500"/>
          <a:ext cx="101600" cy="12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101600" imgH="127000" progId="Equation.KSEE3">
                  <p:embed/>
                </p:oleObj>
              </mc:Choice>
              <mc:Fallback>
                <p:oleObj name="" r:id="rId2" imgW="101600" imgH="127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45200" y="3365500"/>
                        <a:ext cx="101600" cy="12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4313" y="1524318"/>
          <a:ext cx="11730990" cy="697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4" imgW="3632200" imgH="215900" progId="Equation.KSEE3">
                  <p:embed/>
                </p:oleObj>
              </mc:Choice>
              <mc:Fallback>
                <p:oleObj name="" r:id="rId4" imgW="3632200" imgH="2159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4313" y="1524318"/>
                        <a:ext cx="11730990" cy="697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内容占位符 8">
            <a:hlinkClick r:id="" action="ppaction://ole?verb="/>
          </p:cNvPr>
          <p:cNvGraphicFramePr>
            <a:graphicFrameLocks noChangeAspect="1"/>
          </p:cNvGraphicFramePr>
          <p:nvPr>
            <p:ph idx="1"/>
          </p:nvPr>
        </p:nvGraphicFramePr>
        <p:xfrm>
          <a:off x="214630" y="2486660"/>
          <a:ext cx="5508625" cy="1272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6" imgW="1803400" imgH="431800" progId="Equation.KSEE3">
                  <p:embed/>
                </p:oleObj>
              </mc:Choice>
              <mc:Fallback>
                <p:oleObj name="" r:id="rId6" imgW="1803400" imgH="4318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4630" y="2486660"/>
                        <a:ext cx="5508625" cy="1272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38250" y="3636010"/>
          <a:ext cx="4016375" cy="2835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8" imgW="1295400" imgH="914400" progId="Equation.KSEE3">
                  <p:embed/>
                </p:oleObj>
              </mc:Choice>
              <mc:Fallback>
                <p:oleObj name="" r:id="rId8" imgW="1295400" imgH="9144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38250" y="3636010"/>
                        <a:ext cx="4016375" cy="2835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504305" y="4201160"/>
          <a:ext cx="3883025" cy="170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" r:id="rId10" imgW="1041400" imgH="457200" progId="Equation.KSEE3">
                  <p:embed/>
                </p:oleObj>
              </mc:Choice>
              <mc:Fallback>
                <p:oleObj name="" r:id="rId10" imgW="1041400" imgH="4572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504305" y="4201160"/>
                        <a:ext cx="3883025" cy="1704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MH" val="20150410152701"/>
  <p:tag name="MH_LIBRARY" val="CONTENTS"/>
  <p:tag name="MH_TYPE" val="OTHERS"/>
  <p:tag name="MH_ORDER" val="NUMBER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9"/>
  <p:tag name="KSO_WM_UNIT_TYPE" val="a"/>
  <p:tag name="KSO_WM_UNIT_INDEX" val="1"/>
  <p:tag name="KSO_WM_UNIT_ID" val="custom160429_2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9"/>
  <p:tag name="KSO_WM_UNIT_TYPE" val="f"/>
  <p:tag name="KSO_WM_UNIT_INDEX" val="1"/>
  <p:tag name="KSO_WM_UNIT_ID" val="custom16042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5"/>
  <p:tag name="KSO_WM_UNIT_PRESET_TEXT_LEN" val="232"/>
</p:tagLst>
</file>

<file path=ppt/tags/tag12.xml><?xml version="1.0" encoding="utf-8"?>
<p:tagLst xmlns:p="http://schemas.openxmlformats.org/presentationml/2006/main">
  <p:tag name="KSO_WM_TEMPLATE_CATEGORY" val="custom"/>
  <p:tag name="KSO_WM_TEMPLATE_INDEX" val="160429"/>
  <p:tag name="KSO_WM_TAG_VERSION" val="1.0"/>
  <p:tag name="KSO_WM_SLIDE_ID" val="custom16042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79"/>
  <p:tag name="KSO_WM_SLIDE_SIZE" val="828*407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9"/>
  <p:tag name="KSO_WM_UNIT_TYPE" val="a"/>
  <p:tag name="KSO_WM_UNIT_INDEX" val="1"/>
  <p:tag name="KSO_WM_UNIT_ID" val="custom160429_2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9"/>
  <p:tag name="KSO_WM_UNIT_TYPE" val="f"/>
  <p:tag name="KSO_WM_UNIT_INDEX" val="1"/>
  <p:tag name="KSO_WM_UNIT_ID" val="custom16042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5"/>
  <p:tag name="KSO_WM_UNIT_PRESET_TEXT_LEN" val="232"/>
</p:tagLst>
</file>

<file path=ppt/tags/tag15.xml><?xml version="1.0" encoding="utf-8"?>
<p:tagLst xmlns:p="http://schemas.openxmlformats.org/presentationml/2006/main">
  <p:tag name="KSO_WM_TEMPLATE_CATEGORY" val="custom"/>
  <p:tag name="KSO_WM_TEMPLATE_INDEX" val="160429"/>
  <p:tag name="KSO_WM_TAG_VERSION" val="1.0"/>
  <p:tag name="KSO_WM_SLIDE_ID" val="custom16042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79"/>
  <p:tag name="KSO_WM_SLIDE_SIZE" val="828*407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9"/>
  <p:tag name="KSO_WM_UNIT_TYPE" val="a"/>
  <p:tag name="KSO_WM_UNIT_INDEX" val="1"/>
  <p:tag name="KSO_WM_UNIT_ID" val="custom160429_2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9"/>
  <p:tag name="KSO_WM_UNIT_TYPE" val="f"/>
  <p:tag name="KSO_WM_UNIT_INDEX" val="1"/>
  <p:tag name="KSO_WM_UNIT_ID" val="custom16042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5"/>
  <p:tag name="KSO_WM_UNIT_PRESET_TEXT_LEN" val="232"/>
</p:tagLst>
</file>

<file path=ppt/tags/tag18.xml><?xml version="1.0" encoding="utf-8"?>
<p:tagLst xmlns:p="http://schemas.openxmlformats.org/presentationml/2006/main">
  <p:tag name="KSO_WM_TEMPLATE_CATEGORY" val="custom"/>
  <p:tag name="KSO_WM_TEMPLATE_INDEX" val="160429"/>
  <p:tag name="KSO_WM_TAG_VERSION" val="1.0"/>
  <p:tag name="KSO_WM_SLIDE_ID" val="custom16042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79"/>
  <p:tag name="KSO_WM_SLIDE_SIZE" val="828*407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9"/>
  <p:tag name="KSO_WM_UNIT_TYPE" val="a"/>
  <p:tag name="KSO_WM_UNIT_INDEX" val="1"/>
  <p:tag name="KSO_WM_UNIT_ID" val="custom160429_2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29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9"/>
  <p:tag name="KSO_WM_UNIT_TYPE" val="f"/>
  <p:tag name="KSO_WM_UNIT_INDEX" val="1"/>
  <p:tag name="KSO_WM_UNIT_ID" val="custom16042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5"/>
  <p:tag name="KSO_WM_UNIT_PRESET_TEXT_LEN" val="232"/>
</p:tagLst>
</file>

<file path=ppt/tags/tag21.xml><?xml version="1.0" encoding="utf-8"?>
<p:tagLst xmlns:p="http://schemas.openxmlformats.org/presentationml/2006/main">
  <p:tag name="KSO_WM_TEMPLATE_CATEGORY" val="custom"/>
  <p:tag name="KSO_WM_TEMPLATE_INDEX" val="160429"/>
  <p:tag name="KSO_WM_TAG_VERSION" val="1.0"/>
  <p:tag name="KSO_WM_SLIDE_ID" val="custom16042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79"/>
  <p:tag name="KSO_WM_SLIDE_SIZE" val="828*407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9"/>
  <p:tag name="KSO_WM_UNIT_TYPE" val="a"/>
  <p:tag name="KSO_WM_UNIT_INDEX" val="1"/>
  <p:tag name="KSO_WM_UNIT_ID" val="custom160429_2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9"/>
  <p:tag name="KSO_WM_UNIT_TYPE" val="f"/>
  <p:tag name="KSO_WM_UNIT_INDEX" val="1"/>
  <p:tag name="KSO_WM_UNIT_ID" val="custom16042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5"/>
  <p:tag name="KSO_WM_UNIT_PRESET_TEXT_LEN" val="232"/>
</p:tagLst>
</file>

<file path=ppt/tags/tag24.xml><?xml version="1.0" encoding="utf-8"?>
<p:tagLst xmlns:p="http://schemas.openxmlformats.org/presentationml/2006/main">
  <p:tag name="KSO_WM_TEMPLATE_CATEGORY" val="custom"/>
  <p:tag name="KSO_WM_TEMPLATE_INDEX" val="160429"/>
  <p:tag name="KSO_WM_TAG_VERSION" val="1.0"/>
  <p:tag name="KSO_WM_SLIDE_ID" val="custom16042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79"/>
  <p:tag name="KSO_WM_SLIDE_SIZE" val="828*407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9"/>
  <p:tag name="KSO_WM_UNIT_TYPE" val="a"/>
  <p:tag name="KSO_WM_UNIT_INDEX" val="1"/>
  <p:tag name="KSO_WM_UNIT_ID" val="custom160429_2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9"/>
  <p:tag name="KSO_WM_UNIT_TYPE" val="f"/>
  <p:tag name="KSO_WM_UNIT_INDEX" val="1"/>
  <p:tag name="KSO_WM_UNIT_ID" val="custom16042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5"/>
  <p:tag name="KSO_WM_UNIT_PRESET_TEXT_LEN" val="232"/>
</p:tagLst>
</file>

<file path=ppt/tags/tag27.xml><?xml version="1.0" encoding="utf-8"?>
<p:tagLst xmlns:p="http://schemas.openxmlformats.org/presentationml/2006/main">
  <p:tag name="KSO_WM_TEMPLATE_CATEGORY" val="custom"/>
  <p:tag name="KSO_WM_TEMPLATE_INDEX" val="160429"/>
  <p:tag name="KSO_WM_TAG_VERSION" val="1.0"/>
  <p:tag name="KSO_WM_SLIDE_ID" val="custom16042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79"/>
  <p:tag name="KSO_WM_SLIDE_SIZE" val="828*407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9"/>
  <p:tag name="KSO_WM_UNIT_TYPE" val="a"/>
  <p:tag name="KSO_WM_UNIT_INDEX" val="1"/>
  <p:tag name="KSO_WM_UNIT_ID" val="custom160429_2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9.xml><?xml version="1.0" encoding="utf-8"?>
<p:tagLst xmlns:p="http://schemas.openxmlformats.org/presentationml/2006/main">
  <p:tag name="KSO_WM_TEMPLATE_CATEGORY" val="custom"/>
  <p:tag name="KSO_WM_TEMPLATE_INDEX" val="160429"/>
  <p:tag name="KSO_WM_TAG_VERSION" val="1.0"/>
  <p:tag name="KSO_WM_SLIDE_ID" val="custom16042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79"/>
  <p:tag name="KSO_WM_SLIDE_SIZE" val="828*407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160429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9"/>
  <p:tag name="KSO_WM_UNIT_TYPE" val="a"/>
  <p:tag name="KSO_WM_UNIT_INDEX" val="1"/>
  <p:tag name="KSO_WM_UNIT_ID" val="custom160429_2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1.xml><?xml version="1.0" encoding="utf-8"?>
<p:tagLst xmlns:p="http://schemas.openxmlformats.org/presentationml/2006/main">
  <p:tag name="KSO_WM_TEMPLATE_CATEGORY" val="custom"/>
  <p:tag name="KSO_WM_TEMPLATE_INDEX" val="160429"/>
  <p:tag name="KSO_WM_TAG_VERSION" val="1.0"/>
  <p:tag name="KSO_WM_SLIDE_ID" val="custom16042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79"/>
  <p:tag name="KSO_WM_SLIDE_SIZE" val="828*407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9"/>
  <p:tag name="KSO_WM_UNIT_TYPE" val="a"/>
  <p:tag name="KSO_WM_UNIT_INDEX" val="1"/>
  <p:tag name="KSO_WM_UNIT_ID" val="custom160429_2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9"/>
  <p:tag name="KSO_WM_UNIT_TYPE" val="f"/>
  <p:tag name="KSO_WM_UNIT_INDEX" val="1"/>
  <p:tag name="KSO_WM_UNIT_ID" val="custom16042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5"/>
  <p:tag name="KSO_WM_UNIT_PRESET_TEXT_LEN" val="232"/>
</p:tagLst>
</file>

<file path=ppt/tags/tag34.xml><?xml version="1.0" encoding="utf-8"?>
<p:tagLst xmlns:p="http://schemas.openxmlformats.org/presentationml/2006/main">
  <p:tag name="KSO_WM_TEMPLATE_CATEGORY" val="custom"/>
  <p:tag name="KSO_WM_TEMPLATE_INDEX" val="160429"/>
  <p:tag name="KSO_WM_TAG_VERSION" val="1.0"/>
  <p:tag name="KSO_WM_SLIDE_ID" val="custom16042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79"/>
  <p:tag name="KSO_WM_SLIDE_SIZE" val="828*407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9"/>
  <p:tag name="KSO_WM_UNIT_TYPE" val="a"/>
  <p:tag name="KSO_WM_UNIT_INDEX" val="1"/>
  <p:tag name="KSO_WM_UNIT_ID" val="custom160429_2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6.xml><?xml version="1.0" encoding="utf-8"?>
<p:tagLst xmlns:p="http://schemas.openxmlformats.org/presentationml/2006/main">
  <p:tag name="KSO_WM_TEMPLATE_CATEGORY" val="custom"/>
  <p:tag name="KSO_WM_TEMPLATE_INDEX" val="160429"/>
  <p:tag name="KSO_WM_TAG_VERSION" val="1.0"/>
  <p:tag name="KSO_WM_SLIDE_ID" val="custom16042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79"/>
  <p:tag name="KSO_WM_SLIDE_SIZE" val="828*407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9"/>
  <p:tag name="KSO_WM_UNIT_TYPE" val="a"/>
  <p:tag name="KSO_WM_UNIT_INDEX" val="1"/>
  <p:tag name="KSO_WM_UNIT_ID" val="custom160429_28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" val="THANKS"/>
</p:tagLst>
</file>

<file path=ppt/tags/tag38.xml><?xml version="1.0" encoding="utf-8"?>
<p:tagLst xmlns:p="http://schemas.openxmlformats.org/presentationml/2006/main">
  <p:tag name="KSO_WM_TEMPLATE_CATEGORY" val="custom"/>
  <p:tag name="KSO_WM_TEMPLATE_INDEX" val="160429"/>
  <p:tag name="KSO_WM_TAG_VERSION" val="1.0"/>
  <p:tag name="KSO_WM_SLIDE_ID" val="custom160429_28"/>
  <p:tag name="KSO_WM_SLIDE_INDEX" val="28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9"/>
  <p:tag name="KSO_WM_UNIT_TYPE" val="a"/>
  <p:tag name="KSO_WM_UNIT_INDEX" val="1"/>
  <p:tag name="KSO_WM_UNIT_ID" val="custom160429_1*a*1"/>
  <p:tag name="KSO_WM_UNIT_CLEAR" val="1"/>
  <p:tag name="KSO_WM_UNIT_LAYERLEVEL" val="1"/>
  <p:tag name="KSO_WM_UNIT_VALUE" val="6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9"/>
  <p:tag name="KSO_WM_UNIT_TYPE" val="b"/>
  <p:tag name="KSO_WM_UNIT_INDEX" val="1"/>
  <p:tag name="KSO_WM_UNIT_ID" val="custom160429_1*b*1"/>
  <p:tag name="KSO_WM_UNIT_CLEAR" val="1"/>
  <p:tag name="KSO_WM_UNIT_LAYERLEVEL" val="1"/>
  <p:tag name="KSO_WM_UNIT_VALUE" val="9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EMPLATE_CATEGORY" val="custom"/>
  <p:tag name="KSO_WM_TEMPLATE_INDEX" val="160429"/>
  <p:tag name="KSO_WM_TAG_VERSION" val="1.0"/>
  <p:tag name="KSO_WM_SLIDE_ID" val="custom16042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EMPLATE_THUMBS_INDEX" val="1、9、12、16、21、23、27、28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9"/>
  <p:tag name="KSO_WM_UNIT_TYPE" val="a"/>
  <p:tag name="KSO_WM_UNIT_INDEX" val="1"/>
  <p:tag name="KSO_WM_UNIT_ID" val="custom160429_2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9"/>
  <p:tag name="KSO_WM_UNIT_TYPE" val="f"/>
  <p:tag name="KSO_WM_UNIT_INDEX" val="1"/>
  <p:tag name="KSO_WM_UNIT_ID" val="custom16042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5"/>
  <p:tag name="KSO_WM_UNIT_PRESET_TEXT_LEN" val="232"/>
</p:tagLst>
</file>

<file path=ppt/tags/tag9.xml><?xml version="1.0" encoding="utf-8"?>
<p:tagLst xmlns:p="http://schemas.openxmlformats.org/presentationml/2006/main">
  <p:tag name="KSO_WM_TEMPLATE_CATEGORY" val="custom"/>
  <p:tag name="KSO_WM_TEMPLATE_INDEX" val="160429"/>
  <p:tag name="KSO_WM_TAG_VERSION" val="1.0"/>
  <p:tag name="KSO_WM_SLIDE_ID" val="custom16042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79"/>
  <p:tag name="KSO_WM_SLIDE_SIZE" val="828*407"/>
</p:tagLst>
</file>

<file path=ppt/theme/theme1.xml><?xml version="1.0" encoding="utf-8"?>
<a:theme xmlns:a="http://schemas.openxmlformats.org/drawingml/2006/main" name="A000120140530A99PPBG">
  <a:themeElements>
    <a:clrScheme name="vbnf">
      <a:dk1>
        <a:srgbClr val="3D3F41"/>
      </a:dk1>
      <a:lt1>
        <a:srgbClr val="FFFFFF"/>
      </a:lt1>
      <a:dk2>
        <a:srgbClr val="454749"/>
      </a:dk2>
      <a:lt2>
        <a:srgbClr val="EAF5FC"/>
      </a:lt2>
      <a:accent1>
        <a:srgbClr val="64606D"/>
      </a:accent1>
      <a:accent2>
        <a:srgbClr val="B99179"/>
      </a:accent2>
      <a:accent3>
        <a:srgbClr val="9994A6"/>
      </a:accent3>
      <a:accent4>
        <a:srgbClr val="CDB7CD"/>
      </a:accent4>
      <a:accent5>
        <a:srgbClr val="B9D9E7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1069</Words>
  <Application>WPS 演示</Application>
  <PresentationFormat>宽屏</PresentationFormat>
  <Paragraphs>182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19</vt:i4>
      </vt:variant>
      <vt:variant>
        <vt:lpstr>幻灯片标题</vt:lpstr>
      </vt:variant>
      <vt:variant>
        <vt:i4>13</vt:i4>
      </vt:variant>
    </vt:vector>
  </HeadingPairs>
  <TitlesOfParts>
    <vt:vector size="43" baseType="lpstr">
      <vt:lpstr>Arial</vt:lpstr>
      <vt:lpstr>宋体</vt:lpstr>
      <vt:lpstr>Wingdings</vt:lpstr>
      <vt:lpstr>黑体</vt:lpstr>
      <vt:lpstr>华文楷体</vt:lpstr>
      <vt:lpstr>微软雅黑</vt:lpstr>
      <vt:lpstr>Times New Roman</vt:lpstr>
      <vt:lpstr>Symbol</vt:lpstr>
      <vt:lpstr>Arial Unicode MS</vt:lpstr>
      <vt:lpstr>Calibri</vt:lpstr>
      <vt:lpstr>A000120140530A99PPBG</vt:lpstr>
      <vt:lpstr>Equation.3</vt:lpstr>
      <vt:lpstr>Equation.KSEE3</vt:lpstr>
      <vt:lpstr>Equation.KSEE3</vt:lpstr>
      <vt:lpstr>Equation.KSEE3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Equation.3</vt:lpstr>
      <vt:lpstr>Equation.3</vt:lpstr>
      <vt:lpstr>Equation.KSEE3</vt:lpstr>
      <vt:lpstr>Equation.KSEE3</vt:lpstr>
      <vt:lpstr>Equation.KSEE3</vt:lpstr>
      <vt:lpstr>              血管分支            小组分工 </vt:lpstr>
      <vt:lpstr>LOREM IPSUM DOLOR</vt:lpstr>
      <vt:lpstr>LOREM IPSUM DOLOR</vt:lpstr>
      <vt:lpstr>LOREM IPSUM DOLOR</vt:lpstr>
      <vt:lpstr>LOREM IPSUM DOLOR</vt:lpstr>
      <vt:lpstr>LOREM IPSUM DOLOR</vt:lpstr>
      <vt:lpstr>LOREM IPSUM DOLOR</vt:lpstr>
      <vt:lpstr>LOREM IPSUM DOLOR</vt:lpstr>
      <vt:lpstr>LOREM IPSUM DOLOR</vt:lpstr>
      <vt:lpstr>LOREM IPSUM DOLOR</vt:lpstr>
      <vt:lpstr>LOREM IPSUM DOLOR</vt:lpstr>
      <vt:lpstr>LOREM IPSUM DOLOR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幸福在身边</cp:lastModifiedBy>
  <cp:revision>4</cp:revision>
  <dcterms:created xsi:type="dcterms:W3CDTF">2019-03-16T09:13:00Z</dcterms:created>
  <dcterms:modified xsi:type="dcterms:W3CDTF">2019-03-16T15:48:07Z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2052-11.1.0.8389</vt:lpwstr>
  </property>
</Properties>
</file>