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60" r:id="rId5"/>
    <p:sldId id="261" r:id="rId6"/>
    <p:sldId id="269" r:id="rId7"/>
    <p:sldId id="268" r:id="rId8"/>
    <p:sldId id="266" r:id="rId9"/>
    <p:sldId id="274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1CC47-A3C4-43EF-BAD1-CCBC784FC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07A3A5-0BAB-4F5F-9DB6-225D164B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B68D-9FB4-4010-98E2-0FB5910C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683F1-E081-43B6-A724-ABDD02BA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7FF40-3E43-4841-ABA4-AE0AD68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5FB46-3FE3-4E56-AD30-00FF87BE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16854-FF88-4BA5-9745-D1D37A3C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07FB5-597B-43A9-BCD5-B8C95DF7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7839-F5FE-4494-BE95-EDBFE5E5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5B13-D6A1-4BB0-A4E1-E0B65E49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BDADC-6080-4EB7-899E-5EF59453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7CB12-628A-4026-B16C-94CEAB63F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F86CC-8F51-481B-B37D-522B9D84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65584-5D4D-490F-AB49-C850D3F4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FCA66-8510-40D2-9B15-FB98750E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63A6E-4497-41BC-A3C2-3569CD3F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02340-028F-428B-9ACF-DE90AB5A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6A981-4BE9-4559-A85A-E4B6AD5D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61E8E-7495-4F48-B5E5-A4FBDBA0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C01FB-F9F4-4BCB-9591-C7AE4F3A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F363A-A160-4305-B886-36EC39D6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439D2-B505-4D17-998E-78151C25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52853-7CD0-4D28-A4D3-E72FD99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9AAC5-0797-44BA-A453-648D1F8E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3CEC6-CE1D-464C-B32E-8C1DE7B2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9F0AF-C6FB-4F4C-A687-D34FC4E0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B6F33-3B95-400C-BECA-4F3555A97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B53BE-1519-4D23-B149-7302FDBB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C7009-6896-451A-9F02-B6BD755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6CAE1-FBCB-416F-AADC-63B0EFD1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6E54B-9C09-44BD-B7A3-9157C39C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9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D23FB-3AB9-46E0-AC32-7BE45381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FCB1A-BC96-4206-B04D-370A21C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45676-9044-4B8B-9DDE-FA712DE1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4FCC5-05A4-410B-8348-00439CF46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7D78D-7254-417A-9A51-2972E254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C1C5A-8550-4798-A28C-9E4C29A8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9C088E-CC5C-4D40-B96D-E3B024C7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815AB7-4A8B-468A-ACD1-C0A2C94A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D7F4-94EB-4CAC-82F2-B24DAAEF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711DDD-5FBC-42ED-9C93-FE9D45FA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717A8-B963-48AA-AC77-074B8A2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06E1C-508C-45A3-BCC4-DED02F49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87E062-2580-427D-AFF5-F15046D9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0EB9DB-4E0B-4C3B-BB72-6ABBA7AB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8BA52-3E58-4440-A5CB-783F386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0A1D-3775-44F8-91E8-C3D434E6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0672E-CC27-4D3E-83DB-C46F0EA4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8CF27-FC42-4B5E-91F8-621AA8416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73630-89C0-4DEE-B882-CE91C045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D6A06-E785-4922-8A84-99D86621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C36CF-C23E-4757-B89E-E65F9C9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32EB7-8AC2-4E78-8173-170933D1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9518C8-849A-45C8-99B3-A41681B17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50164-E766-427A-9F5F-1FDD37BF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3C522-4AFD-47F8-97E9-0455D012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DBAB0-EF1C-41FC-9795-2557EFA9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84FF6-F060-4FE4-9201-769341F8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A50E8-94EC-4827-86F6-CBEC4AB8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B728A-D5D1-4478-ABBA-33E60C19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EA9D1-73B3-496C-9488-CED9E610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DA9B-FAE7-4683-9561-D154B63E734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7250A-853E-49F7-829E-8687FC9FE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5EEC3-4C18-48B8-84C7-EEFC2F30B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16D4-464C-40C0-8BA1-FA1E8D5AD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6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8D993-FE57-44A6-B3B9-021D2BA88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Recap Assignment #3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78DE72-FE0B-44AC-A012-B4E48CED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Hongfei</a:t>
            </a:r>
            <a:r>
              <a:rPr lang="en-US" altLang="zh-CN" dirty="0"/>
              <a:t> Yan</a:t>
            </a:r>
          </a:p>
          <a:p>
            <a:r>
              <a:rPr lang="en-US" altLang="zh-CN" dirty="0"/>
              <a:t>2020/10/20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8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ECC741-277B-4CB3-8C46-9AFA0C38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72450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86B505-1968-4ADF-A253-6E79FAA4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71" y="1295400"/>
            <a:ext cx="8220075" cy="5562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08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85FE83-CB3B-4F81-B0D6-D3690B0921B9}"/>
              </a:ext>
            </a:extLst>
          </p:cNvPr>
          <p:cNvGrpSpPr/>
          <p:nvPr/>
        </p:nvGrpSpPr>
        <p:grpSpPr>
          <a:xfrm>
            <a:off x="6661462" y="5071922"/>
            <a:ext cx="5453902" cy="1670152"/>
            <a:chOff x="527741" y="511268"/>
            <a:chExt cx="5996827" cy="168525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0F219E-2CB2-4888-AC23-A0CCBBBE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741" y="511268"/>
              <a:ext cx="3971925" cy="1209675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F17F3F-FD55-4800-8A3A-FB2FA8F5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43" y="1520246"/>
              <a:ext cx="5762625" cy="676275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C3DBD45-FE8C-42C9-9696-A15E917B5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444" y="306118"/>
            <a:ext cx="3238500" cy="18288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E42176-38D1-4F25-9846-0BF93E16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95925" cy="76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3ED4A9-2B3B-4FA8-B700-A6DA5A032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567"/>
            <a:ext cx="5992581" cy="146320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FDBBB1-3CD0-4FC5-AC20-26656FDC4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581" y="115926"/>
            <a:ext cx="3352800" cy="2286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A5D8F-578A-41FE-A014-F4F03D22C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768" y="2657475"/>
            <a:ext cx="6448425" cy="7715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C21106-5C63-47E8-AACA-83708D8F3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83" y="2464343"/>
            <a:ext cx="3324225" cy="15144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B213C6-E03E-4F5F-B7F5-B077FFD30E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8156" y="3684596"/>
            <a:ext cx="6353175" cy="6858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8FB58-1CEC-40A7-8E29-993AC0E1AB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393657"/>
            <a:ext cx="6943725" cy="12001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BDD2A6-35B7-4CFA-B09E-2E5965ABC9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969" y="5976433"/>
            <a:ext cx="6400800" cy="59055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9238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B017FE-64A1-431F-AFD1-16A3C874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70" y="0"/>
            <a:ext cx="1020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6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692AF3-62D9-4F45-93D7-6F727B19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8" y="0"/>
            <a:ext cx="8656001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B860B1-45EA-4D9D-B478-90208385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67" y="0"/>
            <a:ext cx="9331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0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05EA97-722A-4EEA-9BDC-78DC2D3C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95262"/>
            <a:ext cx="93154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89BB2-AC6C-4FF1-B0DF-77A43BB90257}"/>
              </a:ext>
            </a:extLst>
          </p:cNvPr>
          <p:cNvSpPr/>
          <p:nvPr/>
        </p:nvSpPr>
        <p:spPr>
          <a:xfrm>
            <a:off x="94412" y="135374"/>
            <a:ext cx="128913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OPTIONAL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PROBLEMS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72FD8F-8F03-4FEE-BAE0-DF3E8B76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6" y="0"/>
            <a:ext cx="902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D93FD6-B73B-48E3-B3B6-1662DAC1E91E}"/>
              </a:ext>
            </a:extLst>
          </p:cNvPr>
          <p:cNvSpPr/>
          <p:nvPr/>
        </p:nvSpPr>
        <p:spPr>
          <a:xfrm>
            <a:off x="94412" y="135374"/>
            <a:ext cx="128913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OPTIONAL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PROBLEMS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1B2D3-AF1A-47A8-A373-1DBF55FE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47" y="0"/>
            <a:ext cx="816786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152B4D-DFE3-4D3B-8235-BEE6C699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5" y="5168993"/>
            <a:ext cx="5572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A6F4-23A5-4A35-BE1B-14E129E7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55C3-333C-42CA-AD49-B4370B40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课程网站</a:t>
            </a:r>
            <a:r>
              <a:rPr lang="en-US" altLang="zh-CN" dirty="0"/>
              <a:t>Canvas</a:t>
            </a:r>
            <a:r>
              <a:rPr lang="zh-CN" altLang="en-US" dirty="0"/>
              <a:t>、教材、题解等</a:t>
            </a:r>
            <a:endParaRPr lang="en-US" altLang="zh-CN" dirty="0"/>
          </a:p>
          <a:p>
            <a:r>
              <a:rPr lang="en-US" altLang="zh-CN" dirty="0"/>
              <a:t>Assignment #3</a:t>
            </a:r>
            <a:r>
              <a:rPr lang="zh-CN" altLang="en-US" dirty="0"/>
              <a:t>相关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F004AA-DE29-455F-AFF2-3F9DC654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64" y="32779"/>
            <a:ext cx="9099879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A9AA81-624D-4A26-BF47-1EA49504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" y="32274"/>
            <a:ext cx="2771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2EBD4E-47F9-4787-9649-4C99BE24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60" y="0"/>
            <a:ext cx="9099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D7BC258-B8FB-4B8D-B70C-B88B5B46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2661" cy="523915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0C2270-835F-4630-92DA-E9289DAEF1D3}"/>
              </a:ext>
            </a:extLst>
          </p:cNvPr>
          <p:cNvGrpSpPr/>
          <p:nvPr/>
        </p:nvGrpSpPr>
        <p:grpSpPr>
          <a:xfrm>
            <a:off x="4251537" y="505608"/>
            <a:ext cx="7940463" cy="6352392"/>
            <a:chOff x="4251537" y="505608"/>
            <a:chExt cx="7940463" cy="635239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CED9151-1D45-44AA-853E-7283F2BD7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537" y="2281406"/>
              <a:ext cx="7940463" cy="457659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94FBF87-1923-4E52-99F1-BEA1F8146932}"/>
                </a:ext>
              </a:extLst>
            </p:cNvPr>
            <p:cNvSpPr txBox="1"/>
            <p:nvPr/>
          </p:nvSpPr>
          <p:spPr>
            <a:xfrm>
              <a:off x="9111727" y="505609"/>
              <a:ext cx="1313180" cy="769441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highlight>
                    <a:srgbClr val="FFFF00"/>
                  </a:highlight>
                </a:rPr>
                <a:t>教材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871B501-05AF-496A-9BC3-BB8929420704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8390965" y="1275050"/>
              <a:ext cx="1377352" cy="2737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017C45-31E6-4D7E-A744-517852ACC98C}"/>
                </a:ext>
              </a:extLst>
            </p:cNvPr>
            <p:cNvSpPr txBox="1"/>
            <p:nvPr/>
          </p:nvSpPr>
          <p:spPr>
            <a:xfrm>
              <a:off x="10598075" y="505608"/>
              <a:ext cx="1313180" cy="769441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highlight>
                    <a:srgbClr val="FFFF00"/>
                  </a:highlight>
                </a:rPr>
                <a:t>题解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93EDC83-3837-4E5A-9FE9-F2BF379A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9760" y="1250802"/>
              <a:ext cx="1710018" cy="36654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64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E97F52-6ADF-4967-96E3-67AB9A79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00" y="0"/>
            <a:ext cx="9282113" cy="6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20ED43-0A96-4900-BF56-B03631D8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8" y="0"/>
            <a:ext cx="10690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1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4EA1E-2430-43CC-84A5-EEECEF7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 easy problems in Codeforces.com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6F16-0408-440A-B653-E546815B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1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How to find the problems?</a:t>
            </a:r>
          </a:p>
          <a:p>
            <a:pPr marL="0" indent="0">
              <a:buNone/>
            </a:pPr>
            <a:r>
              <a:rPr lang="en-US" altLang="zh-CN" dirty="0"/>
              <a:t>Visit </a:t>
            </a:r>
            <a:r>
              <a:rPr lang="en-US" altLang="zh-CN" dirty="0">
                <a:hlinkClick r:id="rId2"/>
              </a:rPr>
              <a:t>http://codeforces.com/</a:t>
            </a:r>
            <a:r>
              <a:rPr lang="en-US" altLang="zh-CN" dirty="0"/>
              <a:t> , click 'PROBLEMSET', then click green checkmark (order=BY_SOLVED_DESC). That is, click http://codeforces.com/problemset?order=BY_SOLVED_DESC.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What is </a:t>
            </a:r>
            <a:r>
              <a:rPr lang="en-US" altLang="zh-CN" dirty="0" err="1">
                <a:highlight>
                  <a:srgbClr val="FFFF00"/>
                </a:highlight>
              </a:rPr>
              <a:t>Codeforces</a:t>
            </a:r>
            <a:r>
              <a:rPr lang="en-US" altLang="zh-CN" dirty="0">
                <a:highlight>
                  <a:srgbClr val="FFFF00"/>
                </a:highlight>
              </a:rPr>
              <a:t>? What kind of a site/resource is it?</a:t>
            </a:r>
          </a:p>
          <a:p>
            <a:pPr marL="0" indent="0">
              <a:buNone/>
            </a:pPr>
            <a:r>
              <a:rPr lang="en-US" altLang="zh-CN" dirty="0" err="1"/>
              <a:t>Codeforces</a:t>
            </a:r>
            <a:r>
              <a:rPr lang="en-US" altLang="zh-CN" dirty="0"/>
              <a:t> is a project joining people interested in and taking part in programming contests. On one hand, </a:t>
            </a:r>
            <a:r>
              <a:rPr lang="en-US" altLang="zh-CN" dirty="0" err="1"/>
              <a:t>Codeforces</a:t>
            </a:r>
            <a:r>
              <a:rPr lang="en-US" altLang="zh-CN" dirty="0"/>
              <a:t> is a social network dedicated to programming and programming contests. On the other hand, it is a platform where contests are held regularly, the participant's skills are reflected by their rating and the former contests can be used to prepare.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61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BBEAE7-F99C-48F2-86BF-B24E8225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52" y="0"/>
            <a:ext cx="8636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161</Words>
  <Application>Microsoft Office PowerPoint</Application>
  <PresentationFormat>宽屏</PresentationFormat>
  <Paragraphs>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Recap Assignment #3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 easy problems in Codeforces.com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Assignment #3</dc:title>
  <dc:creator>闫宏飞</dc:creator>
  <cp:lastModifiedBy>闫宏飞</cp:lastModifiedBy>
  <cp:revision>13</cp:revision>
  <dcterms:created xsi:type="dcterms:W3CDTF">2020-10-20T00:39:44Z</dcterms:created>
  <dcterms:modified xsi:type="dcterms:W3CDTF">2020-10-20T04:16:28Z</dcterms:modified>
</cp:coreProperties>
</file>