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0" r:id="rId3"/>
    <p:sldId id="271" r:id="rId4"/>
    <p:sldId id="272" r:id="rId5"/>
    <p:sldId id="273" r:id="rId6"/>
    <p:sldId id="276" r:id="rId7"/>
    <p:sldId id="277" r:id="rId8"/>
    <p:sldId id="284" r:id="rId9"/>
    <p:sldId id="289" r:id="rId10"/>
    <p:sldId id="282" r:id="rId11"/>
    <p:sldId id="287" r:id="rId12"/>
    <p:sldId id="288" r:id="rId13"/>
    <p:sldId id="286" r:id="rId14"/>
    <p:sldId id="275" r:id="rId15"/>
    <p:sldId id="257" r:id="rId16"/>
    <p:sldId id="258" r:id="rId17"/>
    <p:sldId id="259" r:id="rId18"/>
    <p:sldId id="278" r:id="rId19"/>
    <p:sldId id="260" r:id="rId20"/>
    <p:sldId id="263" r:id="rId21"/>
    <p:sldId id="261" r:id="rId22"/>
    <p:sldId id="264" r:id="rId23"/>
    <p:sldId id="262" r:id="rId24"/>
    <p:sldId id="290" r:id="rId25"/>
    <p:sldId id="291" r:id="rId26"/>
    <p:sldId id="292" r:id="rId27"/>
    <p:sldId id="294" r:id="rId28"/>
    <p:sldId id="293" r:id="rId29"/>
    <p:sldId id="265" r:id="rId30"/>
    <p:sldId id="266" r:id="rId31"/>
    <p:sldId id="269" r:id="rId32"/>
    <p:sldId id="267" r:id="rId33"/>
    <p:sldId id="268" r:id="rId34"/>
    <p:sldId id="279" r:id="rId35"/>
    <p:sldId id="280" r:id="rId36"/>
    <p:sldId id="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E"/>
    <a:srgbClr val="0060A8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1655" autoAdjust="0"/>
  </p:normalViewPr>
  <p:slideViewPr>
    <p:cSldViewPr snapToGrid="0">
      <p:cViewPr varScale="1">
        <p:scale>
          <a:sx n="38" d="100"/>
          <a:sy n="38" d="100"/>
        </p:scale>
        <p:origin x="21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73C8F-010A-4419-BE31-06356E8C18D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63FF-E338-4A84-A898-29401945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http://codeforces.com/contest/723/problem/A</a:t>
            </a:r>
          </a:p>
          <a:p>
            <a:endParaRPr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list(map(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input().split()))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x.sort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(x[-1] - x[0])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1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below example of a two dimensional array, observer that each array element itself is also an array.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https://www.tutorialspoint.com/python/python_2darray.htm</a:t>
            </a:r>
          </a:p>
          <a:p>
            <a:endParaRPr lang="en-US" altLang="zh-CN" dirty="0"/>
          </a:p>
          <a:p>
            <a:r>
              <a:rPr lang="en-US" altLang="zh-CN" dirty="0"/>
              <a:t>T = [[11, 12, 5, 2], [15, 6,10], [10, 8, 12, 5], [12,15,8,6]]</a:t>
            </a:r>
          </a:p>
          <a:p>
            <a:endParaRPr lang="en-US" altLang="zh-CN" dirty="0"/>
          </a:p>
          <a:p>
            <a:r>
              <a:rPr lang="en-US" altLang="zh-CN" dirty="0"/>
              <a:t>print("Accessing Values in a Two Dimensional Array")</a:t>
            </a:r>
          </a:p>
          <a:p>
            <a:r>
              <a:rPr lang="en-US" altLang="zh-CN" dirty="0"/>
              <a:t>print(T[0])</a:t>
            </a:r>
          </a:p>
          <a:p>
            <a:endParaRPr lang="en-US" altLang="zh-CN" dirty="0"/>
          </a:p>
          <a:p>
            <a:r>
              <a:rPr lang="en-US" altLang="zh-CN" dirty="0"/>
              <a:t>print(T[1][2])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prn_mx</a:t>
            </a:r>
            <a:r>
              <a:rPr lang="en-US" altLang="zh-CN" dirty="0"/>
              <a:t>(T):</a:t>
            </a:r>
          </a:p>
          <a:p>
            <a:r>
              <a:rPr lang="en-US" altLang="zh-CN" dirty="0"/>
              <a:t>    for r in T:</a:t>
            </a:r>
          </a:p>
          <a:p>
            <a:r>
              <a:rPr lang="en-US" altLang="zh-CN" dirty="0"/>
              <a:t>        for c in r:</a:t>
            </a:r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c,end</a:t>
            </a:r>
            <a:r>
              <a:rPr lang="en-US" altLang="zh-CN" dirty="0"/>
              <a:t> = " ")</a:t>
            </a:r>
          </a:p>
          <a:p>
            <a:r>
              <a:rPr lang="en-US" altLang="zh-CN" dirty="0"/>
              <a:t>        print()    </a:t>
            </a:r>
          </a:p>
          <a:p>
            <a:endParaRPr lang="en-US" altLang="zh-CN" dirty="0"/>
          </a:p>
          <a:p>
            <a:r>
              <a:rPr lang="en-US" altLang="zh-CN" dirty="0"/>
              <a:t>T = [[11, 12, 5, 2], [15, 6,10], [10, 8, 12, 5], [12,15,8,6]]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    </a:t>
            </a:r>
          </a:p>
          <a:p>
            <a:r>
              <a:rPr lang="en-US" altLang="zh-CN" dirty="0"/>
              <a:t>print("Inserting Values in Two Dimensional Array")</a:t>
            </a:r>
          </a:p>
          <a:p>
            <a:r>
              <a:rPr lang="en-US" altLang="zh-CN" dirty="0" err="1"/>
              <a:t>T.insert</a:t>
            </a:r>
            <a:r>
              <a:rPr lang="en-US" altLang="zh-CN" dirty="0"/>
              <a:t>(2, [0,5,11,13,6])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r>
              <a:rPr lang="en-US" altLang="zh-CN" dirty="0"/>
              <a:t>print("Updating Values in Two Dimensional Array")</a:t>
            </a:r>
          </a:p>
          <a:p>
            <a:r>
              <a:rPr lang="en-US" altLang="zh-CN" dirty="0"/>
              <a:t>T[2] = [11,9]</a:t>
            </a:r>
          </a:p>
          <a:p>
            <a:r>
              <a:rPr lang="en-US" altLang="zh-CN" dirty="0"/>
              <a:t>T[0][3] = 7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r>
              <a:rPr lang="en-US" altLang="zh-CN" dirty="0"/>
              <a:t>print("Deleting the Values in Two Dimensional Array")</a:t>
            </a:r>
          </a:p>
          <a:p>
            <a:r>
              <a:rPr lang="en-US" altLang="zh-CN" dirty="0"/>
              <a:t>del T[3]</a:t>
            </a:r>
          </a:p>
          <a:p>
            <a:r>
              <a:rPr lang="en-US" altLang="zh-CN" dirty="0" err="1"/>
              <a:t>prn_mx</a:t>
            </a:r>
            <a:r>
              <a:rPr lang="en-US" altLang="zh-CN" dirty="0"/>
              <a:t>(T)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9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https://www.tutorialspoint.com/python/python_matrix.htm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([['Mon',18,20,22,17],['Tue',11,18,21,18],</a:t>
            </a:r>
          </a:p>
          <a:p>
            <a:r>
              <a:rPr lang="en-US" altLang="zh-CN" dirty="0"/>
              <a:t>          ['Wed',15,21,20,19],['Thu',11,20,22,21],</a:t>
            </a:r>
          </a:p>
          <a:p>
            <a:r>
              <a:rPr lang="en-US" altLang="zh-CN" dirty="0"/>
              <a:t>          ['Fri',18,17,23,22],['Sat',12,22,20,18],</a:t>
            </a:r>
          </a:p>
          <a:p>
            <a:r>
              <a:rPr lang="en-US" altLang="zh-CN" dirty="0"/>
              <a:t>          ['Sun',13,15,19,16]])</a:t>
            </a:r>
          </a:p>
          <a:p>
            <a:endParaRPr lang="en-US" altLang="zh-CN" dirty="0"/>
          </a:p>
          <a:p>
            <a:r>
              <a:rPr lang="en-US" altLang="zh-CN" dirty="0"/>
              <a:t>m = </a:t>
            </a:r>
            <a:r>
              <a:rPr lang="en-US" altLang="zh-CN" dirty="0" err="1"/>
              <a:t>np.reshape</a:t>
            </a:r>
            <a:r>
              <a:rPr lang="en-US" altLang="zh-CN" dirty="0"/>
              <a:t>(a,(7,5))</a:t>
            </a:r>
          </a:p>
          <a:p>
            <a:r>
              <a:rPr lang="en-US" altLang="zh-CN" dirty="0"/>
              <a:t>print(m)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5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3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.csv</a:t>
            </a:r>
            <a:r>
              <a:rPr lang="zh-CN" altLang="en-US" dirty="0"/>
              <a:t>便于交互。我看金融多数用这个格式。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2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http://cs101.openjudge.cn/practice/12560/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43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http://cs101.openjudge.cn/practice/12560/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check(board, y, x):</a:t>
            </a:r>
          </a:p>
          <a:p>
            <a:r>
              <a:rPr lang="en-US" altLang="zh-CN" dirty="0"/>
              <a:t>    c = board[y-1][x-1]+board[y-1][x]+ board[y-1][x+1]+ \</a:t>
            </a:r>
          </a:p>
          <a:p>
            <a:r>
              <a:rPr lang="en-US" altLang="zh-CN" dirty="0"/>
              <a:t>        board[y][x-1]+board[y][x+1]+ \</a:t>
            </a:r>
          </a:p>
          <a:p>
            <a:r>
              <a:rPr lang="en-US" altLang="zh-CN" dirty="0"/>
              <a:t>        board[y+1][x-1]+board[y+1][x]+board[y+1][x+1]</a:t>
            </a:r>
          </a:p>
          <a:p>
            <a:r>
              <a:rPr lang="en-US" altLang="zh-CN" dirty="0"/>
              <a:t>    if board[y][x] and (c&lt;2 or c&gt;3):</a:t>
            </a:r>
          </a:p>
          <a:p>
            <a:r>
              <a:rPr lang="en-US" altLang="zh-CN" dirty="0"/>
              <a:t>        return 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board[y][x]==0 and c==3:</a:t>
            </a:r>
          </a:p>
          <a:p>
            <a:r>
              <a:rPr lang="en-US" altLang="zh-CN" dirty="0"/>
              <a:t>        return 1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return board[y][x]</a:t>
            </a:r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=[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input().split()]</a:t>
            </a:r>
          </a:p>
          <a:p>
            <a:endParaRPr lang="en-US" altLang="zh-CN" dirty="0"/>
          </a:p>
          <a:p>
            <a:r>
              <a:rPr lang="en-US" altLang="zh-CN" dirty="0"/>
              <a:t>board=[]</a:t>
            </a:r>
          </a:p>
          <a:p>
            <a:r>
              <a:rPr lang="en-US" altLang="zh-CN" dirty="0" err="1"/>
              <a:t>board.append</a:t>
            </a:r>
            <a:r>
              <a:rPr lang="en-US" altLang="zh-CN" dirty="0"/>
              <a:t>( [0 for x in range(m+2)] )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board.append</a:t>
            </a:r>
            <a:r>
              <a:rPr lang="en-US" altLang="zh-CN" dirty="0"/>
              <a:t>([0] +[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 + [0])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board.append</a:t>
            </a:r>
            <a:r>
              <a:rPr lang="en-US" altLang="zh-CN" dirty="0"/>
              <a:t>( [0 for x in range(m+2)] 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/>
              <a:t>bn</a:t>
            </a:r>
            <a:r>
              <a:rPr lang="en-US" altLang="zh-CN" dirty="0"/>
              <a:t> = [[0]*m for y in range(n)]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for x in range(m):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bn</a:t>
            </a:r>
            <a:r>
              <a:rPr lang="en-US" altLang="zh-CN" dirty="0"/>
              <a:t>[y][x] = check(board, y+1, x+1)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for y in range(n):</a:t>
            </a:r>
          </a:p>
          <a:p>
            <a:r>
              <a:rPr lang="en-US" altLang="zh-CN" dirty="0"/>
              <a:t>    print(' '.join([</a:t>
            </a:r>
            <a:r>
              <a:rPr lang="en-US" altLang="zh-CN" dirty="0" err="1"/>
              <a:t>str</a:t>
            </a:r>
            <a:r>
              <a:rPr lang="en-US" altLang="zh-CN" dirty="0"/>
              <a:t>(x) for x in </a:t>
            </a:r>
            <a:r>
              <a:rPr lang="en-US" altLang="zh-CN" dirty="0" err="1"/>
              <a:t>bn</a:t>
            </a:r>
            <a:r>
              <a:rPr lang="en-US" altLang="zh-CN" dirty="0"/>
              <a:t>[y] ]))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40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http://codeforces.com/problemset/problem/508/A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http://codeforces.com/contest/508/submission/44603553</a:t>
            </a:r>
          </a:p>
          <a:p>
            <a:r>
              <a:rPr lang="en-US" altLang="zh-CN" dirty="0" err="1"/>
              <a:t>n,m,k</a:t>
            </a:r>
            <a:r>
              <a:rPr lang="en-US" altLang="zh-CN" dirty="0"/>
              <a:t> = map(</a:t>
            </a:r>
            <a:r>
              <a:rPr lang="en-US" altLang="zh-CN" dirty="0" err="1"/>
              <a:t>int</a:t>
            </a:r>
            <a:r>
              <a:rPr lang="en-US" altLang="zh-CN" dirty="0"/>
              <a:t>, input().split())</a:t>
            </a:r>
          </a:p>
          <a:p>
            <a:r>
              <a:rPr lang="en-US" altLang="zh-CN" dirty="0"/>
              <a:t>mx = [(m+2)*[0] for </a:t>
            </a:r>
            <a:r>
              <a:rPr lang="en-US" altLang="zh-CN" dirty="0" err="1"/>
              <a:t>i</a:t>
            </a:r>
            <a:r>
              <a:rPr lang="en-US" altLang="zh-CN" dirty="0"/>
              <a:t> in range(n+2)]</a:t>
            </a:r>
          </a:p>
          <a:p>
            <a:endParaRPr lang="en-US" altLang="zh-CN" dirty="0"/>
          </a:p>
          <a:p>
            <a:r>
              <a:rPr lang="en-US" altLang="zh-CN" dirty="0"/>
              <a:t># if square 2 × 2 formed from black cells appears, and </a:t>
            </a:r>
          </a:p>
          <a:p>
            <a:r>
              <a:rPr lang="en-US" altLang="zh-CN" dirty="0"/>
              <a:t># cell (</a:t>
            </a:r>
            <a:r>
              <a:rPr lang="en-US" altLang="zh-CN" dirty="0" err="1"/>
              <a:t>i</a:t>
            </a:r>
            <a:r>
              <a:rPr lang="en-US" altLang="zh-CN" dirty="0"/>
              <a:t>, j) will upper-left, upper-right, bottom-left </a:t>
            </a:r>
          </a:p>
          <a:p>
            <a:r>
              <a:rPr lang="en-US" altLang="zh-CN" dirty="0"/>
              <a:t># or bottom-right of this squares.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square_check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if mx[</a:t>
            </a:r>
            <a:r>
              <a:rPr lang="en-US" altLang="zh-CN" dirty="0" err="1"/>
              <a:t>i</a:t>
            </a:r>
            <a:r>
              <a:rPr lang="en-US" altLang="zh-CN" dirty="0"/>
              <a:t>][j+1] and mx[i+1][j] and mx[i+1][j+1]: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</a:t>
            </a:r>
            <a:r>
              <a:rPr lang="en-US" altLang="zh-CN" dirty="0" err="1"/>
              <a:t>i</a:t>
            </a:r>
            <a:r>
              <a:rPr lang="en-US" altLang="zh-CN" dirty="0"/>
              <a:t>][j-1] and mx[i+1][j-1] and mx[i+1][j]: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mx[i-1][j] and mx[i-1][j+1] and mx[</a:t>
            </a:r>
            <a:r>
              <a:rPr lang="en-US" altLang="zh-CN" dirty="0" err="1"/>
              <a:t>i</a:t>
            </a:r>
            <a:r>
              <a:rPr lang="en-US" altLang="zh-CN" dirty="0"/>
              <a:t>][j+1]: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if mx[i-1][j-1] and mx[i-1][j] and mx[</a:t>
            </a:r>
            <a:r>
              <a:rPr lang="en-US" altLang="zh-CN" dirty="0" err="1"/>
              <a:t>i</a:t>
            </a:r>
            <a:r>
              <a:rPr lang="en-US" altLang="zh-CN" dirty="0"/>
              <a:t>][j-1]:</a:t>
            </a:r>
          </a:p>
          <a:p>
            <a:r>
              <a:rPr lang="en-US" altLang="zh-CN" dirty="0"/>
              <a:t>        return True</a:t>
            </a:r>
          </a:p>
          <a:p>
            <a:r>
              <a:rPr lang="en-US" altLang="zh-CN" dirty="0"/>
              <a:t>    return False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range(k):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x,y</a:t>
            </a:r>
            <a:r>
              <a:rPr lang="en-US" altLang="zh-CN" dirty="0"/>
              <a:t> = map(</a:t>
            </a:r>
            <a:r>
              <a:rPr lang="en-US" altLang="zh-CN" dirty="0" err="1"/>
              <a:t>int</a:t>
            </a:r>
            <a:r>
              <a:rPr lang="en-US" altLang="zh-CN" dirty="0"/>
              <a:t>, input().split())</a:t>
            </a:r>
          </a:p>
          <a:p>
            <a:r>
              <a:rPr lang="en-US" altLang="zh-CN" dirty="0"/>
              <a:t>    mx[x][y] = 1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square_check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print(i+1)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http://codeforces.com/contest/723/problem/A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n=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(input())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list(map(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int,input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().split()))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print(sum(p)/n)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6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http://cs101.openjudge.cn/practice/16531/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6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http://cs101.openjudge.cn/practice/16531/</a:t>
            </a:r>
          </a:p>
          <a:p>
            <a:r>
              <a:rPr lang="en-US" altLang="zh-CN" dirty="0"/>
              <a:t># cs101-2018 by</a:t>
            </a:r>
            <a:r>
              <a:rPr lang="zh-CN" altLang="en-US" dirty="0"/>
              <a:t>李子安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import math</a:t>
            </a:r>
          </a:p>
          <a:p>
            <a:r>
              <a:rPr lang="en-US" altLang="zh-CN" dirty="0" err="1"/>
              <a:t>m,n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</a:t>
            </a:r>
          </a:p>
          <a:p>
            <a:r>
              <a:rPr lang="en-US" altLang="zh-CN" dirty="0"/>
              <a:t>s = [[-1]*(n+2)]</a:t>
            </a:r>
          </a:p>
          <a:p>
            <a:r>
              <a:rPr lang="en-US" altLang="zh-CN" dirty="0"/>
              <a:t>l = s+[[-1]+ 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input().split()]+[-1] for </a:t>
            </a:r>
            <a:r>
              <a:rPr lang="en-US" altLang="zh-CN" dirty="0" err="1"/>
              <a:t>i</a:t>
            </a:r>
            <a:r>
              <a:rPr lang="en-US" altLang="zh-CN" dirty="0"/>
              <a:t> in range(m)]+s</a:t>
            </a:r>
          </a:p>
          <a:p>
            <a:endParaRPr lang="en-US" altLang="zh-CN" dirty="0"/>
          </a:p>
          <a:p>
            <a:r>
              <a:rPr lang="en-US" altLang="zh-CN" dirty="0"/>
              <a:t>c = 0</a:t>
            </a:r>
          </a:p>
          <a:p>
            <a:r>
              <a:rPr lang="en-US" altLang="zh-CN" dirty="0"/>
              <a:t>t = [[</a:t>
            </a:r>
            <a:r>
              <a:rPr lang="en-US" altLang="zh-CN" dirty="0" err="1"/>
              <a:t>int</a:t>
            </a:r>
            <a:r>
              <a:rPr lang="en-US" altLang="zh-CN" dirty="0"/>
              <a:t>(x) for x in input().split()] for </a:t>
            </a:r>
            <a:r>
              <a:rPr lang="en-US" altLang="zh-CN" dirty="0" err="1"/>
              <a:t>i</a:t>
            </a:r>
            <a:r>
              <a:rPr lang="en-US" altLang="zh-CN" dirty="0"/>
              <a:t> in range(m*n)]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range(1,m+1):</a:t>
            </a:r>
          </a:p>
          <a:p>
            <a:r>
              <a:rPr lang="en-US" altLang="zh-CN" dirty="0"/>
              <a:t>    for j in range(1,n+1):</a:t>
            </a:r>
          </a:p>
          <a:p>
            <a:r>
              <a:rPr lang="en-US" altLang="zh-CN" dirty="0"/>
              <a:t>        a = t[l[</a:t>
            </a:r>
            <a:r>
              <a:rPr lang="en-US" altLang="zh-CN" dirty="0" err="1"/>
              <a:t>i</a:t>
            </a:r>
            <a:r>
              <a:rPr lang="en-US" altLang="zh-CN" dirty="0"/>
              <a:t>][j]]</a:t>
            </a:r>
          </a:p>
          <a:p>
            <a:r>
              <a:rPr lang="en-US" altLang="zh-CN" dirty="0"/>
              <a:t>        b = [l[i-1][j],l[i+1][j],l[</a:t>
            </a:r>
            <a:r>
              <a:rPr lang="en-US" altLang="zh-CN" dirty="0" err="1"/>
              <a:t>i</a:t>
            </a:r>
            <a:r>
              <a:rPr lang="en-US" altLang="zh-CN" dirty="0"/>
              <a:t>][j+1],l[</a:t>
            </a:r>
            <a:r>
              <a:rPr lang="en-US" altLang="zh-CN" dirty="0" err="1"/>
              <a:t>i</a:t>
            </a:r>
            <a:r>
              <a:rPr lang="en-US" altLang="zh-CN" dirty="0"/>
              <a:t>][j-1]]</a:t>
            </a:r>
          </a:p>
          <a:p>
            <a:r>
              <a:rPr lang="en-US" altLang="zh-CN" dirty="0"/>
              <a:t>        for k in b:</a:t>
            </a:r>
          </a:p>
          <a:p>
            <a:r>
              <a:rPr lang="en-US" altLang="zh-CN" dirty="0"/>
              <a:t>            if k!=-1 and t[k]==a:</a:t>
            </a:r>
          </a:p>
          <a:p>
            <a:r>
              <a:rPr lang="en-US" altLang="zh-CN" dirty="0"/>
              <a:t>                c += 1</a:t>
            </a:r>
          </a:p>
          <a:p>
            <a:r>
              <a:rPr lang="en-US" altLang="zh-CN" dirty="0"/>
              <a:t>                break</a:t>
            </a:r>
          </a:p>
          <a:p>
            <a:endParaRPr lang="en-US" altLang="zh-CN" dirty="0"/>
          </a:p>
          <a:p>
            <a:r>
              <a:rPr lang="en-US" altLang="zh-CN" dirty="0"/>
              <a:t>y = 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range(m*n):</a:t>
            </a:r>
          </a:p>
          <a:p>
            <a:r>
              <a:rPr lang="en-US" altLang="zh-CN" dirty="0"/>
              <a:t>    x = sum(t[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y.append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y = sorted(</a:t>
            </a:r>
            <a:r>
              <a:rPr lang="en-US" altLang="zh-CN" dirty="0" err="1"/>
              <a:t>y,reverse</a:t>
            </a:r>
            <a:r>
              <a:rPr lang="en-US" altLang="zh-CN" dirty="0"/>
              <a:t>=True)</a:t>
            </a:r>
          </a:p>
          <a:p>
            <a:endParaRPr lang="en-US" altLang="zh-CN" dirty="0"/>
          </a:p>
          <a:p>
            <a:r>
              <a:rPr lang="en-US" altLang="zh-CN" dirty="0"/>
              <a:t>bound = </a:t>
            </a:r>
            <a:r>
              <a:rPr lang="en-US" altLang="zh-CN" dirty="0" err="1"/>
              <a:t>math.floor</a:t>
            </a:r>
            <a:r>
              <a:rPr lang="en-US" altLang="zh-CN" dirty="0"/>
              <a:t>(0.4*m*n)</a:t>
            </a:r>
          </a:p>
          <a:p>
            <a:r>
              <a:rPr lang="en-US" altLang="zh-CN" dirty="0"/>
              <a:t>u = 0</a:t>
            </a:r>
          </a:p>
          <a:p>
            <a:r>
              <a:rPr lang="en-US" altLang="zh-CN" dirty="0"/>
              <a:t>if m*n&lt;=2:</a:t>
            </a:r>
          </a:p>
          <a:p>
            <a:r>
              <a:rPr lang="en-US" altLang="zh-CN" dirty="0"/>
              <a:t>    u = 0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m*n&gt;2 and y[bound-1]!=y[bound]:</a:t>
            </a:r>
          </a:p>
          <a:p>
            <a:r>
              <a:rPr lang="en-US" altLang="zh-CN" dirty="0"/>
              <a:t>    u = bound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m*n&gt;2 and y[bound-1]==y[bound]: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y: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&gt;y[bound-1]:</a:t>
            </a:r>
          </a:p>
          <a:p>
            <a:r>
              <a:rPr lang="en-US" altLang="zh-CN" dirty="0"/>
              <a:t>            u += 1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c,u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http://codeforces.com/contest/492/problem/B</a:t>
            </a:r>
          </a:p>
          <a:p>
            <a:b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n,l=map(int,input().split())</a:t>
            </a:r>
          </a:p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a=list(map(int,input().split()))</a:t>
            </a:r>
          </a:p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ans=0</a:t>
            </a:r>
          </a:p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a.sort()</a:t>
            </a:r>
          </a:p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 in range(n-1):ans = max(ans, (a[i+1]-a[i])/2)</a:t>
            </a:r>
          </a:p>
          <a:p>
            <a:r>
              <a:rPr lang="fr-FR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print(max(ans, a[0], l-a[-1]))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4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https://docs.python.org/3/library/index.html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https://docs.python.org/3/library/stdtypes.html#list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3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https://stackoverflow.com/questions/6667201/how-to-define-a-two-dimensional-array-in-python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6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https://stackoverflow.com/questions/6667201/how-to-define-a-two-dimensional-array-in-python</a:t>
            </a:r>
          </a:p>
          <a:p>
            <a:endParaRPr lang="en-US" altLang="zh-CN" dirty="0"/>
          </a:p>
          <a:p>
            <a:r>
              <a:rPr lang="en-US" altLang="zh-CN" dirty="0"/>
              <a:t># Creates a list containing 5 lists, each of 8 items, all set to 0</a:t>
            </a:r>
          </a:p>
          <a:p>
            <a:r>
              <a:rPr lang="en-US" altLang="zh-CN" dirty="0"/>
              <a:t>w, h = 8, 5;</a:t>
            </a:r>
          </a:p>
          <a:p>
            <a:r>
              <a:rPr lang="en-US" altLang="zh-CN" dirty="0"/>
              <a:t>Matrix = [[0 for x in range(w)] for y in range(h)] </a:t>
            </a:r>
          </a:p>
          <a:p>
            <a:endParaRPr lang="en-US" altLang="zh-CN" dirty="0"/>
          </a:p>
          <a:p>
            <a:r>
              <a:rPr lang="en-US" altLang="zh-CN" dirty="0"/>
              <a:t>Matrix[0][0] = 1</a:t>
            </a:r>
          </a:p>
          <a:p>
            <a:r>
              <a:rPr lang="en-US" altLang="zh-CN" dirty="0"/>
              <a:t>Matrix[4][0] = 3 # error! range... </a:t>
            </a:r>
          </a:p>
          <a:p>
            <a:r>
              <a:rPr lang="en-US" altLang="zh-CN" dirty="0"/>
              <a:t>Matrix[0][4] = 3 # valid</a:t>
            </a:r>
          </a:p>
          <a:p>
            <a:endParaRPr lang="en-US" altLang="zh-CN" dirty="0"/>
          </a:p>
          <a:p>
            <a:r>
              <a:rPr lang="en-US" altLang="zh-CN" dirty="0"/>
              <a:t>print(Matrix[0][0]) # prints 1</a:t>
            </a:r>
          </a:p>
          <a:p>
            <a:r>
              <a:rPr lang="en-US" altLang="zh-CN" dirty="0"/>
              <a:t>x, y = 0, 6 </a:t>
            </a:r>
          </a:p>
          <a:p>
            <a:r>
              <a:rPr lang="en-US" altLang="zh-CN" dirty="0"/>
              <a:t>print(Matrix[x][y]) # prints 3; be careful with indexing!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2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9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https://www.tutorialspoint.com/python/python_2darray.htm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63FF-E338-4A84-A898-29401945AA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6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9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0651-274B-42CE-8090-FE9424B0C7F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1C1B-636B-4808-BDF3-AC9A1FF6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Two Dimensional Array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Hongfei</a:t>
            </a:r>
            <a:r>
              <a:rPr lang="en-US" altLang="zh-CN" dirty="0"/>
              <a:t> Yan</a:t>
            </a:r>
          </a:p>
          <a:p>
            <a:r>
              <a:rPr lang="en-US" altLang="zh-CN"/>
              <a:t>2019/12/10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6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5" y="0"/>
            <a:ext cx="5780965" cy="19589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56591" y="2356438"/>
            <a:ext cx="106312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如传l进去函数，就是可变对象。传l[k]是不可变对象。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Python</a:t>
            </a:r>
            <a:r>
              <a:rPr lang="zh-CN" altLang="en-US" sz="3600" dirty="0"/>
              <a:t>中，对于不可变对象，调用自身的任意方法，并不会改变对象自身的内容，这些方法会创建新的对象并返回，保证了不可变对象本身是永远不可变的。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98" y="0"/>
            <a:ext cx="1289602" cy="12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90" y="0"/>
            <a:ext cx="11724861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这两个截图是我们教材上的例子，传了一个可变，一个不可变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" y="1020418"/>
            <a:ext cx="10815013" cy="58375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6" y="0"/>
            <a:ext cx="11724861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这两个截图是我们教材上的例子，传了一个可变，一个不可变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1" y="859086"/>
            <a:ext cx="8818825" cy="58392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040" y="1707082"/>
            <a:ext cx="10068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/>
              <a:t>都能看懂</a:t>
            </a:r>
            <a:r>
              <a:rPr lang="en-US" altLang="zh-CN" sz="5400" dirty="0"/>
              <a:t>Python</a:t>
            </a:r>
            <a:r>
              <a:rPr lang="zh-CN" altLang="en-US" sz="5400" dirty="0"/>
              <a:t>函数传递参数吗？感觉能看懂，还好！</a:t>
            </a:r>
          </a:p>
        </p:txBody>
      </p:sp>
    </p:spTree>
    <p:extLst>
      <p:ext uri="{BB962C8B-B14F-4D97-AF65-F5344CB8AC3E}">
        <p14:creationId xmlns:p14="http://schemas.microsoft.com/office/powerpoint/2010/main" val="53957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move on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96" y="-41487"/>
            <a:ext cx="3887035" cy="68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7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5" y="0"/>
            <a:ext cx="8217327" cy="68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0" y="113964"/>
            <a:ext cx="8726331" cy="68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" y="72191"/>
            <a:ext cx="12182031" cy="65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314324"/>
            <a:ext cx="1148573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9525"/>
            <a:ext cx="85820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1" y="153436"/>
            <a:ext cx="10875933" cy="6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- 2D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dimensional array is an array within an array. </a:t>
            </a:r>
          </a:p>
          <a:p>
            <a:pPr lvl="1"/>
            <a:r>
              <a:rPr lang="en-US" altLang="zh-CN" dirty="0"/>
              <a:t>It is </a:t>
            </a:r>
            <a:r>
              <a:rPr lang="en-US" altLang="zh-CN" dirty="0">
                <a:solidFill>
                  <a:srgbClr val="FF0000"/>
                </a:solidFill>
              </a:rPr>
              <a:t>an array of arrays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data element is referred by two indices instead of one. </a:t>
            </a:r>
          </a:p>
          <a:p>
            <a:pPr lvl="1"/>
            <a:r>
              <a:rPr lang="en-US" altLang="zh-CN" dirty="0"/>
              <a:t>So it represents a table with rows and columns of data. </a:t>
            </a:r>
          </a:p>
        </p:txBody>
      </p:sp>
    </p:spTree>
    <p:extLst>
      <p:ext uri="{BB962C8B-B14F-4D97-AF65-F5344CB8AC3E}">
        <p14:creationId xmlns:p14="http://schemas.microsoft.com/office/powerpoint/2010/main" val="89520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-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is a special case of two dimensional array where each data </a:t>
            </a:r>
            <a:r>
              <a:rPr lang="en-US" altLang="zh-CN" dirty="0">
                <a:solidFill>
                  <a:srgbClr val="FF0000"/>
                </a:solidFill>
              </a:rPr>
              <a:t>element is of strictly same size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So every matrix is also a two dimensional array but not vice versa.</a:t>
            </a:r>
          </a:p>
          <a:p>
            <a:r>
              <a:rPr lang="en-US" altLang="zh-CN" dirty="0"/>
              <a:t>Matrices are very important </a:t>
            </a:r>
            <a:r>
              <a:rPr lang="en-US" altLang="zh-CN" dirty="0">
                <a:solidFill>
                  <a:srgbClr val="00B0F0"/>
                </a:solidFill>
              </a:rPr>
              <a:t>data structures </a:t>
            </a:r>
            <a:r>
              <a:rPr lang="en-US" altLang="zh-CN" dirty="0"/>
              <a:t>for many mathematical and scientific calculations.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37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8863" y="580913"/>
            <a:ext cx="8345890" cy="6232627"/>
            <a:chOff x="1336006" y="207293"/>
            <a:chExt cx="9299910" cy="660624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006" y="207293"/>
              <a:ext cx="9299910" cy="660624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2916" y="2065867"/>
              <a:ext cx="6315664" cy="206559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613681" y="10758"/>
            <a:ext cx="3248025" cy="2944458"/>
            <a:chOff x="8613681" y="10758"/>
            <a:chExt cx="3248025" cy="294445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3681" y="10758"/>
              <a:ext cx="3248025" cy="7048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3681" y="726366"/>
              <a:ext cx="2143125" cy="22288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7956681" y="3470130"/>
            <a:ext cx="4067175" cy="2028825"/>
            <a:chOff x="7956681" y="3308760"/>
            <a:chExt cx="4067175" cy="20288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56681" y="3308760"/>
              <a:ext cx="4067175" cy="771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6681" y="4080285"/>
              <a:ext cx="2514600" cy="7715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9147" y="4851810"/>
              <a:ext cx="2533650" cy="4857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0038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" y="0"/>
            <a:ext cx="9749173" cy="6835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76" y="1356218"/>
            <a:ext cx="6279424" cy="41227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154758" y="1925619"/>
            <a:ext cx="2011680" cy="537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4433" cy="5362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83" y="0"/>
            <a:ext cx="3068052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07" y="10036"/>
            <a:ext cx="2298197" cy="835154"/>
          </a:xfrm>
          <a:prstGeom prst="rect">
            <a:avLst/>
          </a:prstGeom>
          <a:solidFill>
            <a:srgbClr val="0060A8"/>
          </a:solidFill>
        </p:spPr>
      </p:pic>
    </p:spTree>
    <p:extLst>
      <p:ext uri="{BB962C8B-B14F-4D97-AF65-F5344CB8AC3E}">
        <p14:creationId xmlns:p14="http://schemas.microsoft.com/office/powerpoint/2010/main" val="166607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" y="47625"/>
            <a:ext cx="6962775" cy="681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33" y="1283808"/>
            <a:ext cx="7279734" cy="3363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037" y="20703"/>
            <a:ext cx="1694154" cy="6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0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2" y="1380361"/>
            <a:ext cx="11917438" cy="54776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937" y="179755"/>
            <a:ext cx="11612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多维度，可以通过增加列来实现。类似quandle 的wiki_price</a:t>
            </a:r>
            <a:r>
              <a:rPr lang="en-US" altLang="zh-CN" sz="3200" dirty="0">
                <a:solidFill>
                  <a:srgbClr val="00B0F0"/>
                </a:solidFill>
              </a:rPr>
              <a:t>.</a:t>
            </a:r>
          </a:p>
          <a:p>
            <a:r>
              <a:rPr lang="zh-CN" altLang="en-US" sz="3200" dirty="0">
                <a:solidFill>
                  <a:srgbClr val="00B0F0"/>
                </a:solidFill>
              </a:rPr>
              <a:t>三维数组，理解起来有点困难。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69" y="133055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690180"/>
            <a:ext cx="11917438" cy="54776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69" y="133055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5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7" y="107676"/>
            <a:ext cx="6012007" cy="67503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669" y="274122"/>
            <a:ext cx="2536743" cy="571660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123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1" y="275724"/>
            <a:ext cx="7915275" cy="438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253" y="872071"/>
            <a:ext cx="1333173" cy="4272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480" y="4896101"/>
            <a:ext cx="7648575" cy="16859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491986" y="5921274"/>
            <a:ext cx="17502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print</a:t>
            </a:r>
            <a:r>
              <a:rPr lang="en-US" altLang="zh-CN" dirty="0"/>
              <a:t>(x[-1] - x[0])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4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875"/>
            <a:ext cx="10820400" cy="657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65258" y="5714402"/>
            <a:ext cx="22013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' '.join(map(str, bn[y])</a:t>
            </a:r>
          </a:p>
        </p:txBody>
      </p:sp>
    </p:spTree>
    <p:extLst>
      <p:ext uri="{BB962C8B-B14F-4D97-AF65-F5344CB8AC3E}">
        <p14:creationId xmlns:p14="http://schemas.microsoft.com/office/powerpoint/2010/main" val="32846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3812" y="332504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43812" y="3380378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保护圈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224339"/>
            <a:ext cx="6670881" cy="6368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92861" y="5738152"/>
            <a:ext cx="22013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' '.join(map(str, bn[y])</a:t>
            </a:r>
          </a:p>
        </p:txBody>
      </p:sp>
      <p:sp>
        <p:nvSpPr>
          <p:cNvPr id="3" name="左右箭头 2"/>
          <p:cNvSpPr/>
          <p:nvPr/>
        </p:nvSpPr>
        <p:spPr>
          <a:xfrm rot="20142271">
            <a:off x="5474525" y="6198919"/>
            <a:ext cx="581891" cy="1662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41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" y="48127"/>
            <a:ext cx="9599522" cy="6725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243" y="72440"/>
            <a:ext cx="8667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41" y="97460"/>
            <a:ext cx="7492164" cy="6629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022" y="1528012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保护圈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1580" y="2900253"/>
            <a:ext cx="170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8706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3" y="252814"/>
            <a:ext cx="8583583" cy="62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0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1" y="102594"/>
            <a:ext cx="5095875" cy="422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0" y="1313990"/>
            <a:ext cx="636358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96" y="95019"/>
            <a:ext cx="6878600" cy="66265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91535" y="0"/>
            <a:ext cx="2400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# cs101-2018 by</a:t>
            </a:r>
            <a:r>
              <a:rPr lang="zh-CN" altLang="en-US" dirty="0">
                <a:solidFill>
                  <a:srgbClr val="00B0F0"/>
                </a:solidFill>
              </a:rPr>
              <a:t>李子安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1" y="182729"/>
            <a:ext cx="7772400" cy="5000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00" y="1380121"/>
            <a:ext cx="2115439" cy="46539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5210175"/>
            <a:ext cx="7543800" cy="1647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706" y="619125"/>
            <a:ext cx="1493990" cy="39839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9" y="15538"/>
            <a:ext cx="7820025" cy="5124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429" y="4920418"/>
            <a:ext cx="7677150" cy="19431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0" y="0"/>
            <a:ext cx="7994768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60" y="0"/>
            <a:ext cx="3682540" cy="1041270"/>
          </a:xfrm>
          <a:prstGeom prst="rect">
            <a:avLst/>
          </a:prstGeom>
          <a:solidFill>
            <a:srgbClr val="00487E"/>
          </a:solidFill>
        </p:spPr>
      </p:pic>
    </p:spTree>
    <p:extLst>
      <p:ext uri="{BB962C8B-B14F-4D97-AF65-F5344CB8AC3E}">
        <p14:creationId xmlns:p14="http://schemas.microsoft.com/office/powerpoint/2010/main" val="15822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3" y="252662"/>
            <a:ext cx="11030914" cy="66053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60" y="0"/>
            <a:ext cx="3682540" cy="1041270"/>
          </a:xfrm>
          <a:prstGeom prst="rect">
            <a:avLst/>
          </a:prstGeom>
          <a:solidFill>
            <a:srgbClr val="00487E"/>
          </a:solidFill>
        </p:spPr>
      </p:pic>
    </p:spTree>
    <p:extLst>
      <p:ext uri="{BB962C8B-B14F-4D97-AF65-F5344CB8AC3E}">
        <p14:creationId xmlns:p14="http://schemas.microsoft.com/office/powerpoint/2010/main" val="197571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69" y="120960"/>
            <a:ext cx="9448122" cy="6556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0"/>
            <a:ext cx="914400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为什么每次循环do函数都没有执行呢？</a:t>
            </a:r>
            <a:br>
              <a:rPr lang="en-US" altLang="zh-CN" sz="3600" dirty="0"/>
            </a:br>
            <a:r>
              <a:rPr lang="en-US" altLang="zh-CN" sz="3600" dirty="0"/>
              <a:t>python</a:t>
            </a:r>
            <a:r>
              <a:rPr lang="zh-CN" altLang="en-US" sz="3600" dirty="0"/>
              <a:t>的参量不是默认传引用嘛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1325563"/>
            <a:ext cx="9259957" cy="5459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5" y="0"/>
            <a:ext cx="1114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1912</Words>
  <Application>Microsoft Office PowerPoint</Application>
  <PresentationFormat>宽屏</PresentationFormat>
  <Paragraphs>225</Paragraphs>
  <Slides>36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Office 主题</vt:lpstr>
      <vt:lpstr>Two Dimensional Array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为什么每次循环do函数都没有执行呢？ python的参量不是默认传引用嘛</vt:lpstr>
      <vt:lpstr>PowerPoint 演示文稿</vt:lpstr>
      <vt:lpstr>这两个截图是我们教材上的例子，传了一个可变，一个不可变</vt:lpstr>
      <vt:lpstr>这两个截图是我们教材上的例子，传了一个可变，一个不可变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- 2D Array</vt:lpstr>
      <vt:lpstr>PowerPoint 演示文稿</vt:lpstr>
      <vt:lpstr>Python - Matrix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yanhf</dc:creator>
  <cp:lastModifiedBy>闫宏飞</cp:lastModifiedBy>
  <cp:revision>37</cp:revision>
  <dcterms:created xsi:type="dcterms:W3CDTF">2018-10-30T02:31:06Z</dcterms:created>
  <dcterms:modified xsi:type="dcterms:W3CDTF">2020-11-09T11:39:55Z</dcterms:modified>
</cp:coreProperties>
</file>