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29"/>
  </p:notesMasterIdLst>
  <p:handoutMasterIdLst>
    <p:handoutMasterId r:id="rId30"/>
  </p:handoutMasterIdLst>
  <p:sldIdLst>
    <p:sldId id="256" r:id="rId5"/>
    <p:sldId id="275" r:id="rId6"/>
    <p:sldId id="292" r:id="rId7"/>
    <p:sldId id="258" r:id="rId8"/>
    <p:sldId id="277" r:id="rId9"/>
    <p:sldId id="276" r:id="rId10"/>
    <p:sldId id="296" r:id="rId11"/>
    <p:sldId id="285" r:id="rId12"/>
    <p:sldId id="279" r:id="rId13"/>
    <p:sldId id="294" r:id="rId14"/>
    <p:sldId id="295" r:id="rId15"/>
    <p:sldId id="297" r:id="rId16"/>
    <p:sldId id="298" r:id="rId17"/>
    <p:sldId id="280" r:id="rId18"/>
    <p:sldId id="282" r:id="rId19"/>
    <p:sldId id="283" r:id="rId20"/>
    <p:sldId id="286" r:id="rId21"/>
    <p:sldId id="291" r:id="rId22"/>
    <p:sldId id="287" r:id="rId23"/>
    <p:sldId id="288" r:id="rId24"/>
    <p:sldId id="289" r:id="rId25"/>
    <p:sldId id="290" r:id="rId26"/>
    <p:sldId id="293" r:id="rId27"/>
    <p:sldId id="274" r:id="rId28"/>
  </p:sldIdLst>
  <p:sldSz cx="12192000" cy="6858000"/>
  <p:notesSz cx="6858000" cy="9144000"/>
  <p:defaultTextStyle>
    <a:defPPr rtl="0">
      <a:defRPr lang="vi-v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41" autoAdjust="0"/>
  </p:normalViewPr>
  <p:slideViewPr>
    <p:cSldViewPr snapToGrid="0" snapToObjects="1">
      <p:cViewPr varScale="1">
        <p:scale>
          <a:sx n="68" d="100"/>
          <a:sy n="68" d="100"/>
        </p:scale>
        <p:origin x="84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7" d="100"/>
          <a:sy n="77" d="100"/>
        </p:scale>
        <p:origin x="375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2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6039115-797B-304C-9FC0-EFABB1F21232}">
      <dgm:prSet custT="1"/>
      <dgm:spPr/>
      <dgm:t>
        <a:bodyPr rtlCol="0"/>
        <a:lstStyle/>
        <a:p>
          <a:pPr rtl="0"/>
          <a:r>
            <a:rPr lang="en-US" sz="2300" b="1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Admin</a:t>
          </a:r>
          <a:endParaRPr lang="vi-VN" sz="2300" b="1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EABE8F-1E84-494E-AD8A-32BA419A36E9}" type="parTrans" cxnId="{31C3237C-2299-B649-8C93-587C97AC9999}">
      <dgm:prSet/>
      <dgm:spPr/>
      <dgm:t>
        <a:bodyPr rtlCol="0"/>
        <a:lstStyle/>
        <a:p>
          <a:pPr rtl="0"/>
          <a:endParaRPr lang="vi-VN" noProof="0" dirty="0"/>
        </a:p>
      </dgm:t>
    </dgm:pt>
    <dgm:pt modelId="{D044F6BA-1D90-EC47-8A78-B9796198ECF5}" type="sibTrans" cxnId="{31C3237C-2299-B649-8C93-587C97AC9999}">
      <dgm:prSet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 rtlCol="0"/>
        <a:lstStyle/>
        <a:p>
          <a:pPr rtl="0"/>
          <a:endParaRPr lang="vi-VN" noProof="0" dirty="0"/>
        </a:p>
      </dgm:t>
    </dgm:pt>
    <dgm:pt modelId="{E39563C5-C199-4F5B-A899-8CC0710341A0}">
      <dgm:prSet/>
      <dgm:spPr/>
      <dgm:t>
        <a:bodyPr rtlCol="0"/>
        <a:lstStyle/>
        <a:p>
          <a:pPr rtl="0"/>
          <a:r>
            <a:rPr lang="en-US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Chỉnh</a:t>
          </a:r>
          <a:r>
            <a:rPr lang="en-US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sửa</a:t>
          </a:r>
          <a:r>
            <a:rPr lang="en-US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r>
            <a:rPr lang="en-US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vi-VN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31EA77-44C5-4E3D-BA04-70C1E49BCD39}" type="parTrans" cxnId="{BBAD9FDB-1013-4B11-A9AE-2815527D1B78}">
      <dgm:prSet/>
      <dgm:spPr/>
      <dgm:t>
        <a:bodyPr rtlCol="0"/>
        <a:lstStyle/>
        <a:p>
          <a:pPr rtl="0"/>
          <a:endParaRPr lang="vi-VN" noProof="0" dirty="0"/>
        </a:p>
      </dgm:t>
    </dgm:pt>
    <dgm:pt modelId="{BC971DAC-9BE2-44B2-ABE4-8099C777E9C4}" type="sibTrans" cxnId="{BBAD9FDB-1013-4B11-A9AE-2815527D1B78}">
      <dgm:prSet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  <dgm:t>
        <a:bodyPr rtlCol="0"/>
        <a:lstStyle/>
        <a:p>
          <a:pPr rtl="0"/>
          <a:endParaRPr lang="vi-VN" noProof="0" dirty="0"/>
        </a:p>
      </dgm:t>
    </dgm:pt>
    <dgm:pt modelId="{15B1A768-2666-4AB4-BDA7-F0E3C4160D59}">
      <dgm:prSet/>
      <dgm:spPr/>
      <dgm:t>
        <a:bodyPr rtlCol="0"/>
        <a:lstStyle/>
        <a:p>
          <a:pPr rtl="0"/>
          <a:r>
            <a:rPr lang="en-US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Sửa</a:t>
          </a:r>
          <a:r>
            <a:rPr lang="en-US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báo</a:t>
          </a:r>
          <a:r>
            <a:rPr lang="en-US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vi-VN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7033D3-4E41-485A-B515-A02A8C3B404A}" type="parTrans" cxnId="{08DEC938-538C-403B-80C3-828B96DAFF82}">
      <dgm:prSet/>
      <dgm:spPr/>
      <dgm:t>
        <a:bodyPr rtlCol="0"/>
        <a:lstStyle/>
        <a:p>
          <a:pPr rtl="0"/>
          <a:endParaRPr lang="vi-VN" noProof="0" dirty="0"/>
        </a:p>
      </dgm:t>
    </dgm:pt>
    <dgm:pt modelId="{72FFCBD4-DD9D-4E06-81E4-54307F97A3F0}" type="sibTrans" cxnId="{08DEC938-538C-403B-80C3-828B96DAFF82}">
      <dgm:prSet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  <dgm:t>
        <a:bodyPr rtlCol="0"/>
        <a:lstStyle/>
        <a:p>
          <a:pPr rtl="0"/>
          <a:endParaRPr lang="vi-VN" noProof="0" dirty="0"/>
        </a:p>
      </dgm:t>
    </dgm:pt>
    <dgm:pt modelId="{3AA5586A-C40E-4DDA-98A5-6545F36F46AB}">
      <dgm:prSet/>
      <dgm:spPr/>
      <dgm:t>
        <a:bodyPr rtlCol="0"/>
        <a:lstStyle/>
        <a:p>
          <a:pPr rtl="0"/>
          <a:r>
            <a:rPr lang="en-US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r>
            <a:rPr lang="en-US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kê</a:t>
          </a:r>
          <a:r>
            <a:rPr lang="en-US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r>
            <a:rPr lang="en-US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vi-VN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F44FB7-9255-4D99-BC69-3BE74FDF8E87}" type="parTrans" cxnId="{119FEAF1-383D-4740-9124-CC9EEA7E35F9}">
      <dgm:prSet/>
      <dgm:spPr/>
      <dgm:t>
        <a:bodyPr rtlCol="0"/>
        <a:lstStyle/>
        <a:p>
          <a:pPr rtl="0"/>
          <a:endParaRPr lang="vi-VN" noProof="0" dirty="0"/>
        </a:p>
      </dgm:t>
    </dgm:pt>
    <dgm:pt modelId="{19FB306E-81B4-4F3F-99EE-765120CBB6B3}" type="sibTrans" cxnId="{119FEAF1-383D-4740-9124-CC9EEA7E35F9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 rtlCol="0"/>
        <a:lstStyle/>
        <a:p>
          <a:pPr rtl="0"/>
          <a:endParaRPr lang="vi-VN" noProof="0" dirty="0"/>
        </a:p>
      </dgm: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4" custScaleX="78090" custScaleY="79838" custLinFactNeighborX="-13" custLinFactNeighborY="-5681"/>
      <dgm:spPr/>
    </dgm:pt>
    <dgm:pt modelId="{283005FA-6463-4617-A2CF-7C3C4FCD1B71}" type="pres">
      <dgm:prSet presAssocID="{66039115-797B-304C-9FC0-EFABB1F21232}" presName="text_1" presStyleLbl="node1" presStyleIdx="0" presStyleCnt="0" custScaleY="65003" custLinFactNeighborX="-1108" custLinFactNeighborY="66752">
        <dgm:presLayoutVars>
          <dgm:bulletEnabled val="1"/>
        </dgm:presLayoutVars>
      </dgm:prSet>
      <dgm:spPr/>
    </dgm:pt>
    <dgm:pt modelId="{8EE97887-47F6-4AA2-B555-B4C65C838496}" type="pres">
      <dgm:prSet presAssocID="{BC971DAC-9BE2-44B2-ABE4-8099C777E9C4}" presName="picture_2" presStyleCnt="0"/>
      <dgm:spPr/>
    </dgm:pt>
    <dgm:pt modelId="{5650C73F-166D-441B-B100-602E6E50702D}" type="pres">
      <dgm:prSet presAssocID="{BC971DAC-9BE2-44B2-ABE4-8099C777E9C4}" presName="pictureRepeatNode" presStyleLbl="alignImgPlace1" presStyleIdx="1" presStyleCnt="4"/>
      <dgm:spPr/>
    </dgm:pt>
    <dgm:pt modelId="{15357313-1612-4DD3-B23B-A1746EAAD445}" type="pres">
      <dgm:prSet presAssocID="{E39563C5-C199-4F5B-A899-8CC0710341A0}" presName="line_2" presStyleLbl="parChTrans1D1" presStyleIdx="0" presStyleCnt="3" custFlipVert="1" custSzY="120159" custScaleX="44639" custLinFactY="97555" custLinFactNeighborX="11416" custLinFactNeighborY="100000"/>
      <dgm:spPr/>
    </dgm:pt>
    <dgm:pt modelId="{0D75AA9B-2817-428A-8919-D9CC568E76EE}" type="pres">
      <dgm:prSet presAssocID="{E39563C5-C199-4F5B-A899-8CC0710341A0}" presName="textparent_2" presStyleLbl="node1" presStyleIdx="0" presStyleCnt="0"/>
      <dgm:spPr/>
    </dgm:pt>
    <dgm:pt modelId="{8590389C-1B78-4161-83D2-B7C475E19097}" type="pres">
      <dgm:prSet presAssocID="{E39563C5-C199-4F5B-A899-8CC0710341A0}" presName="text_2" presStyleLbl="revTx" presStyleIdx="0" presStyleCnt="3">
        <dgm:presLayoutVars>
          <dgm:bulletEnabled val="1"/>
        </dgm:presLayoutVars>
      </dgm:prSet>
      <dgm:spPr/>
    </dgm:pt>
    <dgm:pt modelId="{C0C3E615-6E18-4432-A096-9047769FED28}" type="pres">
      <dgm:prSet presAssocID="{72FFCBD4-DD9D-4E06-81E4-54307F97A3F0}" presName="picture_3" presStyleCnt="0"/>
      <dgm:spPr/>
    </dgm:pt>
    <dgm:pt modelId="{1603A9FB-E8BE-4A12-940B-4A7281FB6C9B}" type="pres">
      <dgm:prSet presAssocID="{72FFCBD4-DD9D-4E06-81E4-54307F97A3F0}" presName="pictureRepeatNode" presStyleLbl="alignImgPlace1" presStyleIdx="2" presStyleCnt="4" custLinFactNeighborX="2505" custLinFactNeighborY="2618"/>
      <dgm:spPr/>
    </dgm:pt>
    <dgm:pt modelId="{33A93E91-1CCE-4DE9-AE34-E4BE1F15F479}" type="pres">
      <dgm:prSet presAssocID="{15B1A768-2666-4AB4-BDA7-F0E3C4160D59}" presName="line_3" presStyleLbl="parChTrans1D1" presStyleIdx="1" presStyleCnt="3" custFlipVert="0" custSzY="45720" custScaleX="26901" custLinFactNeighborX="18391" custLinFactNeighborY="84667"/>
      <dgm:spPr/>
    </dgm:pt>
    <dgm:pt modelId="{B4376340-E85F-4877-A559-24C7838C11C2}" type="pres">
      <dgm:prSet presAssocID="{15B1A768-2666-4AB4-BDA7-F0E3C4160D59}" presName="textparent_3" presStyleLbl="node1" presStyleIdx="0" presStyleCnt="0"/>
      <dgm:spPr/>
    </dgm:pt>
    <dgm:pt modelId="{A5E1DD1A-6AA9-444E-BC1A-9868701E30FD}" type="pres">
      <dgm:prSet presAssocID="{15B1A768-2666-4AB4-BDA7-F0E3C4160D59}" presName="text_3" presStyleLbl="revTx" presStyleIdx="1" presStyleCnt="3" custScaleX="218343" custScaleY="62331">
        <dgm:presLayoutVars>
          <dgm:bulletEnabled val="1"/>
        </dgm:presLayoutVars>
      </dgm:prSet>
      <dgm:spPr/>
    </dgm:pt>
    <dgm:pt modelId="{2636DC21-F802-492C-BAE2-173DAF467730}" type="pres">
      <dgm:prSet presAssocID="{19FB306E-81B4-4F3F-99EE-765120CBB6B3}" presName="picture_4" presStyleCnt="0"/>
      <dgm:spPr/>
    </dgm:pt>
    <dgm:pt modelId="{4A9742AD-B577-4378-AF83-DC5ECD325381}" type="pres">
      <dgm:prSet presAssocID="{19FB306E-81B4-4F3F-99EE-765120CBB6B3}" presName="pictureRepeatNode" presStyleLbl="alignImgPlace1" presStyleIdx="3" presStyleCnt="4" custLinFactNeighborX="-2504" custLinFactNeighborY="30713"/>
      <dgm:spPr/>
    </dgm:pt>
    <dgm:pt modelId="{A9926F31-E651-4DE8-98F4-4989FD9B3A91}" type="pres">
      <dgm:prSet presAssocID="{3AA5586A-C40E-4DDA-98A5-6545F36F46AB}" presName="line_4" presStyleLbl="parChTrans1D1" presStyleIdx="2" presStyleCnt="3" custFlipVert="0" custSzY="896164" custScaleX="44439" custLinFactY="-5834" custLinFactNeighborX="11532" custLinFactNeighborY="-100000"/>
      <dgm:spPr/>
    </dgm:pt>
    <dgm:pt modelId="{B8F9A10D-F89E-4FD8-923B-F55293AF73A3}" type="pres">
      <dgm:prSet presAssocID="{3AA5586A-C40E-4DDA-98A5-6545F36F46AB}" presName="textparent_4" presStyleLbl="node1" presStyleIdx="0" presStyleCnt="0"/>
      <dgm:spPr/>
    </dgm:pt>
    <dgm:pt modelId="{3F9AD50F-4E5E-4216-8AAF-56B9193E68BC}" type="pres">
      <dgm:prSet presAssocID="{3AA5586A-C40E-4DDA-98A5-6545F36F46AB}" presName="text_4" presStyleLbl="revTx" presStyleIdx="2" presStyleCnt="3" custScaleX="207497" custScaleY="42682">
        <dgm:presLayoutVars>
          <dgm:bulletEnabled val="1"/>
        </dgm:presLayoutVars>
      </dgm:prSet>
      <dgm:spPr/>
    </dgm:pt>
  </dgm:ptLst>
  <dgm:cxnLst>
    <dgm:cxn modelId="{5D586F1E-9216-4416-8E2E-95CFEE7527E3}" type="presOf" srcId="{E39563C5-C199-4F5B-A899-8CC0710341A0}" destId="{8590389C-1B78-4161-83D2-B7C475E19097}" srcOrd="0" destOrd="0" presId="urn:microsoft.com/office/officeart/2008/layout/CircularPictureCallou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B2E8436E-C6B6-47CF-A2C8-D36E680C87AD}" type="presOf" srcId="{BC971DAC-9BE2-44B2-ABE4-8099C777E9C4}" destId="{5650C73F-166D-441B-B100-602E6E50702D}" srcOrd="0" destOrd="0" presId="urn:microsoft.com/office/officeart/2008/layout/CircularPictureCallout"/>
    <dgm:cxn modelId="{178E1C52-9097-4E26-B8B0-E893E107C30B}" type="presOf" srcId="{15B1A768-2666-4AB4-BDA7-F0E3C4160D59}" destId="{A5E1DD1A-6AA9-444E-BC1A-9868701E30FD}" srcOrd="0" destOrd="0" presId="urn:microsoft.com/office/officeart/2008/layout/CircularPictureCallou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00AE658D-B012-4ADC-BD12-0CA2745E6A2E}" type="presOf" srcId="{489A589A-46DE-0F49-B460-E7914F3E440D}" destId="{31CDA5B9-892A-4957-A6C1-CB474EDD26B3}" srcOrd="0" destOrd="0" presId="urn:microsoft.com/office/officeart/2008/layout/CircularPictureCallout"/>
    <dgm:cxn modelId="{14F70CBE-12D4-40B1-8BCC-DDE90B698CAB}" type="presOf" srcId="{19FB306E-81B4-4F3F-99EE-765120CBB6B3}" destId="{4A9742AD-B577-4378-AF83-DC5ECD325381}" srcOrd="0" destOrd="0" presId="urn:microsoft.com/office/officeart/2008/layout/CircularPictureCallout"/>
    <dgm:cxn modelId="{75ACB9C9-9A0E-4BFC-B758-E53A6916A24B}" type="presOf" srcId="{3AA5586A-C40E-4DDA-98A5-6545F36F46AB}" destId="{3F9AD50F-4E5E-4216-8AAF-56B9193E68BC}" srcOrd="0" destOrd="0" presId="urn:microsoft.com/office/officeart/2008/layout/CircularPictureCallout"/>
    <dgm:cxn modelId="{929599CE-BA4C-4351-A93E-2209A86F4B40}" type="presOf" srcId="{D044F6BA-1D90-EC47-8A78-B9796198ECF5}" destId="{4B45A233-591B-4AA8-B1F4-FD981D611E73}" srcOrd="0" destOrd="0" presId="urn:microsoft.com/office/officeart/2008/layout/CircularPictureCallou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A391DE8-FF69-4955-BF1B-228A9577CA7B}" type="presOf" srcId="{66039115-797B-304C-9FC0-EFABB1F21232}" destId="{283005FA-6463-4617-A2CF-7C3C4FCD1B71}" srcOrd="0" destOrd="0" presId="urn:microsoft.com/office/officeart/2008/layout/CircularPictureCallout"/>
    <dgm:cxn modelId="{7E6A3AF0-1322-4319-BEBD-2CD61A0A57CA}" type="presOf" srcId="{72FFCBD4-DD9D-4E06-81E4-54307F97A3F0}" destId="{1603A9FB-E8BE-4A12-940B-4A7281FB6C9B}" srcOrd="0" destOrd="0" presId="urn:microsoft.com/office/officeart/2008/layout/CircularPictureCallou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E26EB438-0264-4FD9-871D-96A518667F70}" type="presParOf" srcId="{31CDA5B9-892A-4957-A6C1-CB474EDD26B3}" destId="{B18AE322-EE24-4F21-BA38-33A0666D285C}" srcOrd="0" destOrd="0" presId="urn:microsoft.com/office/officeart/2008/layout/CircularPictureCallout"/>
    <dgm:cxn modelId="{A5DCF62A-B007-40A8-A32A-8A50AC5EE75D}" type="presParOf" srcId="{B18AE322-EE24-4F21-BA38-33A0666D285C}" destId="{7F52993D-99F4-4D8C-A62C-5BFF7578D04D}" srcOrd="0" destOrd="0" presId="urn:microsoft.com/office/officeart/2008/layout/CircularPictureCallout"/>
    <dgm:cxn modelId="{CC0FC3E0-B36D-469A-AF5D-0B7A3398B324}" type="presParOf" srcId="{7F52993D-99F4-4D8C-A62C-5BFF7578D04D}" destId="{4B45A233-591B-4AA8-B1F4-FD981D611E73}" srcOrd="0" destOrd="0" presId="urn:microsoft.com/office/officeart/2008/layout/CircularPictureCallout"/>
    <dgm:cxn modelId="{86AA35B3-C65C-44A8-B04D-42CABFED40AE}" type="presParOf" srcId="{B18AE322-EE24-4F21-BA38-33A0666D285C}" destId="{283005FA-6463-4617-A2CF-7C3C4FCD1B71}" srcOrd="1" destOrd="0" presId="urn:microsoft.com/office/officeart/2008/layout/CircularPictureCallout"/>
    <dgm:cxn modelId="{01A1EEDA-BEDE-40D6-8C19-5A058B7BF758}" type="presParOf" srcId="{B18AE322-EE24-4F21-BA38-33A0666D285C}" destId="{8EE97887-47F6-4AA2-B555-B4C65C838496}" srcOrd="2" destOrd="0" presId="urn:microsoft.com/office/officeart/2008/layout/CircularPictureCallout"/>
    <dgm:cxn modelId="{C69FD08B-EE43-452F-8E13-A272F62B505D}" type="presParOf" srcId="{8EE97887-47F6-4AA2-B555-B4C65C838496}" destId="{5650C73F-166D-441B-B100-602E6E50702D}" srcOrd="0" destOrd="0" presId="urn:microsoft.com/office/officeart/2008/layout/CircularPictureCallout"/>
    <dgm:cxn modelId="{2A9B3137-5164-483E-96C5-A72501DF91B5}" type="presParOf" srcId="{B18AE322-EE24-4F21-BA38-33A0666D285C}" destId="{15357313-1612-4DD3-B23B-A1746EAAD445}" srcOrd="3" destOrd="0" presId="urn:microsoft.com/office/officeart/2008/layout/CircularPictureCallout"/>
    <dgm:cxn modelId="{DBA84E67-93F4-4322-BA31-D91A29732E9A}" type="presParOf" srcId="{B18AE322-EE24-4F21-BA38-33A0666D285C}" destId="{0D75AA9B-2817-428A-8919-D9CC568E76EE}" srcOrd="4" destOrd="0" presId="urn:microsoft.com/office/officeart/2008/layout/CircularPictureCallout"/>
    <dgm:cxn modelId="{377B0756-31CD-445E-9BDE-0083AEB4A175}" type="presParOf" srcId="{0D75AA9B-2817-428A-8919-D9CC568E76EE}" destId="{8590389C-1B78-4161-83D2-B7C475E19097}" srcOrd="0" destOrd="0" presId="urn:microsoft.com/office/officeart/2008/layout/CircularPictureCallout"/>
    <dgm:cxn modelId="{F7F3ABD4-F382-403A-B6D7-D516F46055C3}" type="presParOf" srcId="{B18AE322-EE24-4F21-BA38-33A0666D285C}" destId="{C0C3E615-6E18-4432-A096-9047769FED28}" srcOrd="5" destOrd="0" presId="urn:microsoft.com/office/officeart/2008/layout/CircularPictureCallout"/>
    <dgm:cxn modelId="{3FB14028-7489-412C-95B3-BF85E840E37C}" type="presParOf" srcId="{C0C3E615-6E18-4432-A096-9047769FED28}" destId="{1603A9FB-E8BE-4A12-940B-4A7281FB6C9B}" srcOrd="0" destOrd="0" presId="urn:microsoft.com/office/officeart/2008/layout/CircularPictureCallout"/>
    <dgm:cxn modelId="{317B6CA0-117A-40EE-8140-506835011AEF}" type="presParOf" srcId="{B18AE322-EE24-4F21-BA38-33A0666D285C}" destId="{33A93E91-1CCE-4DE9-AE34-E4BE1F15F479}" srcOrd="6" destOrd="0" presId="urn:microsoft.com/office/officeart/2008/layout/CircularPictureCallout"/>
    <dgm:cxn modelId="{8BF5EF10-1084-4C1A-9CFB-A1B277A95A34}" type="presParOf" srcId="{B18AE322-EE24-4F21-BA38-33A0666D285C}" destId="{B4376340-E85F-4877-A559-24C7838C11C2}" srcOrd="7" destOrd="0" presId="urn:microsoft.com/office/officeart/2008/layout/CircularPictureCallout"/>
    <dgm:cxn modelId="{2CB3F2EF-9A3F-417F-A7D0-A54662E770F8}" type="presParOf" srcId="{B4376340-E85F-4877-A559-24C7838C11C2}" destId="{A5E1DD1A-6AA9-444E-BC1A-9868701E30FD}" srcOrd="0" destOrd="0" presId="urn:microsoft.com/office/officeart/2008/layout/CircularPictureCallout"/>
    <dgm:cxn modelId="{71F8980D-CBDE-4467-8099-8D1AE80523CA}" type="presParOf" srcId="{B18AE322-EE24-4F21-BA38-33A0666D285C}" destId="{2636DC21-F802-492C-BAE2-173DAF467730}" srcOrd="8" destOrd="0" presId="urn:microsoft.com/office/officeart/2008/layout/CircularPictureCallout"/>
    <dgm:cxn modelId="{011E1134-04F1-458C-8B9C-ED3B4678A86D}" type="presParOf" srcId="{2636DC21-F802-492C-BAE2-173DAF467730}" destId="{4A9742AD-B577-4378-AF83-DC5ECD325381}" srcOrd="0" destOrd="0" presId="urn:microsoft.com/office/officeart/2008/layout/CircularPictureCallout"/>
    <dgm:cxn modelId="{B56B51F1-DF75-4A15-8F82-4C35584FF3DF}" type="presParOf" srcId="{B18AE322-EE24-4F21-BA38-33A0666D285C}" destId="{A9926F31-E651-4DE8-98F4-4989FD9B3A91}" srcOrd="9" destOrd="0" presId="urn:microsoft.com/office/officeart/2008/layout/CircularPictureCallout"/>
    <dgm:cxn modelId="{55185BF1-2243-4665-AD9A-79C67C609A0F}" type="presParOf" srcId="{B18AE322-EE24-4F21-BA38-33A0666D285C}" destId="{B8F9A10D-F89E-4FD8-923B-F55293AF73A3}" srcOrd="10" destOrd="0" presId="urn:microsoft.com/office/officeart/2008/layout/CircularPictureCallout"/>
    <dgm:cxn modelId="{A130D97A-57A7-4982-A6A3-6749E034A8FB}" type="presParOf" srcId="{B8F9A10D-F89E-4FD8-923B-F55293AF73A3}" destId="{3F9AD50F-4E5E-4216-8AAF-56B9193E68B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2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6039115-797B-304C-9FC0-EFABB1F21232}">
      <dgm:prSet custT="1"/>
      <dgm:spPr/>
      <dgm:t>
        <a:bodyPr rtlCol="0"/>
        <a:lstStyle/>
        <a:p>
          <a:pPr rtl="0"/>
          <a:r>
            <a:rPr lang="en-US" sz="2300" b="1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r>
            <a:rPr lang="en-US" sz="2300" b="1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1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vi-VN" sz="2300" b="1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EABE8F-1E84-494E-AD8A-32BA419A36E9}" type="parTrans" cxnId="{31C3237C-2299-B649-8C93-587C97AC9999}">
      <dgm:prSet/>
      <dgm:spPr/>
      <dgm:t>
        <a:bodyPr rtlCol="0"/>
        <a:lstStyle/>
        <a:p>
          <a:pPr rtl="0"/>
          <a:endParaRPr lang="vi-VN" noProof="0" dirty="0"/>
        </a:p>
      </dgm:t>
    </dgm:pt>
    <dgm:pt modelId="{D044F6BA-1D90-EC47-8A78-B9796198ECF5}" type="sibTrans" cxnId="{31C3237C-2299-B649-8C93-587C97AC9999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 rtlCol="0"/>
        <a:lstStyle/>
        <a:p>
          <a:pPr rtl="0"/>
          <a:endParaRPr lang="vi-VN" noProof="0" dirty="0"/>
        </a:p>
      </dgm:t>
    </dgm:pt>
    <dgm:pt modelId="{E39563C5-C199-4F5B-A899-8CC0710341A0}">
      <dgm:prSet custT="1"/>
      <dgm:spPr/>
      <dgm:t>
        <a:bodyPr rtlCol="0"/>
        <a:lstStyle/>
        <a:p>
          <a:pPr rtl="0"/>
          <a:r>
            <a:rPr lang="en-US" sz="20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Điểm</a:t>
          </a:r>
          <a:r>
            <a:rPr lang="en-US" sz="20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danh</a:t>
          </a:r>
          <a:r>
            <a:rPr lang="en-US" sz="20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thủ</a:t>
          </a:r>
          <a:r>
            <a:rPr lang="en-US" sz="20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20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hoặc</a:t>
          </a:r>
          <a:r>
            <a:rPr lang="en-US" sz="20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bằng</a:t>
          </a:r>
          <a:r>
            <a:rPr lang="en-US" sz="20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vân</a:t>
          </a:r>
          <a:r>
            <a:rPr lang="en-US" sz="20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tay</a:t>
          </a:r>
          <a:endParaRPr lang="vi-VN" sz="20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31EA77-44C5-4E3D-BA04-70C1E49BCD39}" type="parTrans" cxnId="{BBAD9FDB-1013-4B11-A9AE-2815527D1B78}">
      <dgm:prSet/>
      <dgm:spPr/>
      <dgm:t>
        <a:bodyPr rtlCol="0"/>
        <a:lstStyle/>
        <a:p>
          <a:pPr rtl="0"/>
          <a:endParaRPr lang="vi-VN" noProof="0" dirty="0"/>
        </a:p>
      </dgm:t>
    </dgm:pt>
    <dgm:pt modelId="{BC971DAC-9BE2-44B2-ABE4-8099C777E9C4}" type="sibTrans" cxnId="{BBAD9FDB-1013-4B11-A9AE-2815527D1B78}">
      <dgm:prSet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  <dgm:t>
        <a:bodyPr rtlCol="0"/>
        <a:lstStyle/>
        <a:p>
          <a:pPr rtl="0"/>
          <a:endParaRPr lang="vi-VN" noProof="0" dirty="0"/>
        </a:p>
      </dgm:t>
    </dgm:pt>
    <dgm:pt modelId="{15B1A768-2666-4AB4-BDA7-F0E3C4160D59}">
      <dgm:prSet custT="1"/>
      <dgm:spPr/>
      <dgm:t>
        <a:bodyPr rtlCol="0"/>
        <a:lstStyle/>
        <a:p>
          <a:pPr rtl="0"/>
          <a:r>
            <a:rPr lang="en-US" sz="20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Xem</a:t>
          </a:r>
          <a:r>
            <a:rPr lang="en-US" sz="20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20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báo</a:t>
          </a:r>
          <a:r>
            <a:rPr lang="en-US" sz="20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ngày</a:t>
          </a:r>
          <a:r>
            <a:rPr lang="en-US" sz="20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nghỉ</a:t>
          </a:r>
          <a:endParaRPr lang="vi-VN" sz="20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7033D3-4E41-485A-B515-A02A8C3B404A}" type="parTrans" cxnId="{08DEC938-538C-403B-80C3-828B96DAFF82}">
      <dgm:prSet/>
      <dgm:spPr/>
      <dgm:t>
        <a:bodyPr rtlCol="0"/>
        <a:lstStyle/>
        <a:p>
          <a:pPr rtl="0"/>
          <a:endParaRPr lang="vi-VN" noProof="0" dirty="0"/>
        </a:p>
      </dgm:t>
    </dgm:pt>
    <dgm:pt modelId="{72FFCBD4-DD9D-4E06-81E4-54307F97A3F0}" type="sibTrans" cxnId="{08DEC938-538C-403B-80C3-828B96DAFF82}">
      <dgm:prSet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  <dgm:t>
        <a:bodyPr rtlCol="0"/>
        <a:lstStyle/>
        <a:p>
          <a:pPr rtl="0"/>
          <a:endParaRPr lang="vi-VN" noProof="0" dirty="0"/>
        </a:p>
      </dgm:t>
    </dgm:pt>
    <dgm:pt modelId="{3AA5586A-C40E-4DDA-98A5-6545F36F46AB}">
      <dgm:prSet custT="1"/>
      <dgm:spPr/>
      <dgm:t>
        <a:bodyPr rtlCol="0"/>
        <a:lstStyle/>
        <a:p>
          <a:pPr rtl="0"/>
          <a:r>
            <a:rPr lang="en-US" sz="20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Xem</a:t>
          </a:r>
          <a:r>
            <a:rPr lang="en-US" sz="20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lịch</a:t>
          </a:r>
          <a:r>
            <a:rPr lang="en-US" sz="20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20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điểm</a:t>
          </a:r>
          <a:r>
            <a:rPr lang="en-US" sz="20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danh</a:t>
          </a:r>
          <a:r>
            <a:rPr lang="en-US" sz="20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vi-VN" sz="20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F44FB7-9255-4D99-BC69-3BE74FDF8E87}" type="parTrans" cxnId="{119FEAF1-383D-4740-9124-CC9EEA7E35F9}">
      <dgm:prSet/>
      <dgm:spPr/>
      <dgm:t>
        <a:bodyPr rtlCol="0"/>
        <a:lstStyle/>
        <a:p>
          <a:pPr rtl="0"/>
          <a:endParaRPr lang="vi-VN" noProof="0" dirty="0"/>
        </a:p>
      </dgm:t>
    </dgm:pt>
    <dgm:pt modelId="{19FB306E-81B4-4F3F-99EE-765120CBB6B3}" type="sibTrans" cxnId="{119FEAF1-383D-4740-9124-CC9EEA7E35F9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 rtlCol="0"/>
        <a:lstStyle/>
        <a:p>
          <a:pPr rtl="0"/>
          <a:endParaRPr lang="vi-VN" noProof="0" dirty="0"/>
        </a:p>
      </dgm: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4" custScaleX="78090" custScaleY="79838" custLinFactNeighborX="-13" custLinFactNeighborY="-5681"/>
      <dgm:spPr/>
    </dgm:pt>
    <dgm:pt modelId="{283005FA-6463-4617-A2CF-7C3C4FCD1B71}" type="pres">
      <dgm:prSet presAssocID="{66039115-797B-304C-9FC0-EFABB1F21232}" presName="text_1" presStyleLbl="node1" presStyleIdx="0" presStyleCnt="0" custScaleY="65003" custLinFactY="26236" custLinFactNeighborX="2356" custLinFactNeighborY="100000">
        <dgm:presLayoutVars>
          <dgm:bulletEnabled val="1"/>
        </dgm:presLayoutVars>
      </dgm:prSet>
      <dgm:spPr/>
    </dgm:pt>
    <dgm:pt modelId="{8EE97887-47F6-4AA2-B555-B4C65C838496}" type="pres">
      <dgm:prSet presAssocID="{BC971DAC-9BE2-44B2-ABE4-8099C777E9C4}" presName="picture_2" presStyleCnt="0"/>
      <dgm:spPr/>
    </dgm:pt>
    <dgm:pt modelId="{5650C73F-166D-441B-B100-602E6E50702D}" type="pres">
      <dgm:prSet presAssocID="{BC971DAC-9BE2-44B2-ABE4-8099C777E9C4}" presName="pictureRepeatNode" presStyleLbl="alignImgPlace1" presStyleIdx="1" presStyleCnt="4"/>
      <dgm:spPr/>
    </dgm:pt>
    <dgm:pt modelId="{15357313-1612-4DD3-B23B-A1746EAAD445}" type="pres">
      <dgm:prSet presAssocID="{E39563C5-C199-4F5B-A899-8CC0710341A0}" presName="line_2" presStyleLbl="parChTrans1D1" presStyleIdx="0" presStyleCnt="3" custFlipVert="1" custSzY="120159" custScaleX="44639" custLinFactY="97555" custLinFactNeighborX="11416" custLinFactNeighborY="100000"/>
      <dgm:spPr/>
    </dgm:pt>
    <dgm:pt modelId="{0D75AA9B-2817-428A-8919-D9CC568E76EE}" type="pres">
      <dgm:prSet presAssocID="{E39563C5-C199-4F5B-A899-8CC0710341A0}" presName="textparent_2" presStyleLbl="node1" presStyleIdx="0" presStyleCnt="0"/>
      <dgm:spPr/>
    </dgm:pt>
    <dgm:pt modelId="{8590389C-1B78-4161-83D2-B7C475E19097}" type="pres">
      <dgm:prSet presAssocID="{E39563C5-C199-4F5B-A899-8CC0710341A0}" presName="text_2" presStyleLbl="revTx" presStyleIdx="0" presStyleCnt="3" custScaleX="239697" custScaleY="90134">
        <dgm:presLayoutVars>
          <dgm:bulletEnabled val="1"/>
        </dgm:presLayoutVars>
      </dgm:prSet>
      <dgm:spPr/>
    </dgm:pt>
    <dgm:pt modelId="{C0C3E615-6E18-4432-A096-9047769FED28}" type="pres">
      <dgm:prSet presAssocID="{72FFCBD4-DD9D-4E06-81E4-54307F97A3F0}" presName="picture_3" presStyleCnt="0"/>
      <dgm:spPr/>
    </dgm:pt>
    <dgm:pt modelId="{1603A9FB-E8BE-4A12-940B-4A7281FB6C9B}" type="pres">
      <dgm:prSet presAssocID="{72FFCBD4-DD9D-4E06-81E4-54307F97A3F0}" presName="pictureRepeatNode" presStyleLbl="alignImgPlace1" presStyleIdx="2" presStyleCnt="4" custLinFactNeighborX="2505" custLinFactNeighborY="2618"/>
      <dgm:spPr/>
    </dgm:pt>
    <dgm:pt modelId="{33A93E91-1CCE-4DE9-AE34-E4BE1F15F479}" type="pres">
      <dgm:prSet presAssocID="{15B1A768-2666-4AB4-BDA7-F0E3C4160D59}" presName="line_3" presStyleLbl="parChTrans1D1" presStyleIdx="1" presStyleCnt="3" custFlipVert="0" custSzY="45720" custScaleX="26901" custLinFactNeighborX="18391" custLinFactNeighborY="84667"/>
      <dgm:spPr/>
    </dgm:pt>
    <dgm:pt modelId="{B4376340-E85F-4877-A559-24C7838C11C2}" type="pres">
      <dgm:prSet presAssocID="{15B1A768-2666-4AB4-BDA7-F0E3C4160D59}" presName="textparent_3" presStyleLbl="node1" presStyleIdx="0" presStyleCnt="0"/>
      <dgm:spPr/>
    </dgm:pt>
    <dgm:pt modelId="{A5E1DD1A-6AA9-444E-BC1A-9868701E30FD}" type="pres">
      <dgm:prSet presAssocID="{15B1A768-2666-4AB4-BDA7-F0E3C4160D59}" presName="text_3" presStyleLbl="revTx" presStyleIdx="1" presStyleCnt="3" custScaleX="218343" custScaleY="62331">
        <dgm:presLayoutVars>
          <dgm:bulletEnabled val="1"/>
        </dgm:presLayoutVars>
      </dgm:prSet>
      <dgm:spPr/>
    </dgm:pt>
    <dgm:pt modelId="{2636DC21-F802-492C-BAE2-173DAF467730}" type="pres">
      <dgm:prSet presAssocID="{19FB306E-81B4-4F3F-99EE-765120CBB6B3}" presName="picture_4" presStyleCnt="0"/>
      <dgm:spPr/>
    </dgm:pt>
    <dgm:pt modelId="{4A9742AD-B577-4378-AF83-DC5ECD325381}" type="pres">
      <dgm:prSet presAssocID="{19FB306E-81B4-4F3F-99EE-765120CBB6B3}" presName="pictureRepeatNode" presStyleLbl="alignImgPlace1" presStyleIdx="3" presStyleCnt="4" custLinFactNeighborX="-2504" custLinFactNeighborY="30713"/>
      <dgm:spPr/>
    </dgm:pt>
    <dgm:pt modelId="{A9926F31-E651-4DE8-98F4-4989FD9B3A91}" type="pres">
      <dgm:prSet presAssocID="{3AA5586A-C40E-4DDA-98A5-6545F36F46AB}" presName="line_4" presStyleLbl="parChTrans1D1" presStyleIdx="2" presStyleCnt="3" custFlipVert="0" custSzY="896164" custScaleX="44439" custLinFactY="-5834" custLinFactNeighborX="11532" custLinFactNeighborY="-100000"/>
      <dgm:spPr/>
    </dgm:pt>
    <dgm:pt modelId="{B8F9A10D-F89E-4FD8-923B-F55293AF73A3}" type="pres">
      <dgm:prSet presAssocID="{3AA5586A-C40E-4DDA-98A5-6545F36F46AB}" presName="textparent_4" presStyleLbl="node1" presStyleIdx="0" presStyleCnt="0"/>
      <dgm:spPr/>
    </dgm:pt>
    <dgm:pt modelId="{3F9AD50F-4E5E-4216-8AAF-56B9193E68BC}" type="pres">
      <dgm:prSet presAssocID="{3AA5586A-C40E-4DDA-98A5-6545F36F46AB}" presName="text_4" presStyleLbl="revTx" presStyleIdx="2" presStyleCnt="3" custScaleX="195055" custScaleY="73244">
        <dgm:presLayoutVars>
          <dgm:bulletEnabled val="1"/>
        </dgm:presLayoutVars>
      </dgm:prSet>
      <dgm:spPr/>
    </dgm:pt>
  </dgm:ptLst>
  <dgm:cxnLst>
    <dgm:cxn modelId="{5D586F1E-9216-4416-8E2E-95CFEE7527E3}" type="presOf" srcId="{E39563C5-C199-4F5B-A899-8CC0710341A0}" destId="{8590389C-1B78-4161-83D2-B7C475E19097}" srcOrd="0" destOrd="0" presId="urn:microsoft.com/office/officeart/2008/layout/CircularPictureCallou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B2E8436E-C6B6-47CF-A2C8-D36E680C87AD}" type="presOf" srcId="{BC971DAC-9BE2-44B2-ABE4-8099C777E9C4}" destId="{5650C73F-166D-441B-B100-602E6E50702D}" srcOrd="0" destOrd="0" presId="urn:microsoft.com/office/officeart/2008/layout/CircularPictureCallout"/>
    <dgm:cxn modelId="{178E1C52-9097-4E26-B8B0-E893E107C30B}" type="presOf" srcId="{15B1A768-2666-4AB4-BDA7-F0E3C4160D59}" destId="{A5E1DD1A-6AA9-444E-BC1A-9868701E30FD}" srcOrd="0" destOrd="0" presId="urn:microsoft.com/office/officeart/2008/layout/CircularPictureCallou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00AE658D-B012-4ADC-BD12-0CA2745E6A2E}" type="presOf" srcId="{489A589A-46DE-0F49-B460-E7914F3E440D}" destId="{31CDA5B9-892A-4957-A6C1-CB474EDD26B3}" srcOrd="0" destOrd="0" presId="urn:microsoft.com/office/officeart/2008/layout/CircularPictureCallout"/>
    <dgm:cxn modelId="{14F70CBE-12D4-40B1-8BCC-DDE90B698CAB}" type="presOf" srcId="{19FB306E-81B4-4F3F-99EE-765120CBB6B3}" destId="{4A9742AD-B577-4378-AF83-DC5ECD325381}" srcOrd="0" destOrd="0" presId="urn:microsoft.com/office/officeart/2008/layout/CircularPictureCallout"/>
    <dgm:cxn modelId="{75ACB9C9-9A0E-4BFC-B758-E53A6916A24B}" type="presOf" srcId="{3AA5586A-C40E-4DDA-98A5-6545F36F46AB}" destId="{3F9AD50F-4E5E-4216-8AAF-56B9193E68BC}" srcOrd="0" destOrd="0" presId="urn:microsoft.com/office/officeart/2008/layout/CircularPictureCallout"/>
    <dgm:cxn modelId="{929599CE-BA4C-4351-A93E-2209A86F4B40}" type="presOf" srcId="{D044F6BA-1D90-EC47-8A78-B9796198ECF5}" destId="{4B45A233-591B-4AA8-B1F4-FD981D611E73}" srcOrd="0" destOrd="0" presId="urn:microsoft.com/office/officeart/2008/layout/CircularPictureCallou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A391DE8-FF69-4955-BF1B-228A9577CA7B}" type="presOf" srcId="{66039115-797B-304C-9FC0-EFABB1F21232}" destId="{283005FA-6463-4617-A2CF-7C3C4FCD1B71}" srcOrd="0" destOrd="0" presId="urn:microsoft.com/office/officeart/2008/layout/CircularPictureCallout"/>
    <dgm:cxn modelId="{7E6A3AF0-1322-4319-BEBD-2CD61A0A57CA}" type="presOf" srcId="{72FFCBD4-DD9D-4E06-81E4-54307F97A3F0}" destId="{1603A9FB-E8BE-4A12-940B-4A7281FB6C9B}" srcOrd="0" destOrd="0" presId="urn:microsoft.com/office/officeart/2008/layout/CircularPictureCallou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E26EB438-0264-4FD9-871D-96A518667F70}" type="presParOf" srcId="{31CDA5B9-892A-4957-A6C1-CB474EDD26B3}" destId="{B18AE322-EE24-4F21-BA38-33A0666D285C}" srcOrd="0" destOrd="0" presId="urn:microsoft.com/office/officeart/2008/layout/CircularPictureCallout"/>
    <dgm:cxn modelId="{A5DCF62A-B007-40A8-A32A-8A50AC5EE75D}" type="presParOf" srcId="{B18AE322-EE24-4F21-BA38-33A0666D285C}" destId="{7F52993D-99F4-4D8C-A62C-5BFF7578D04D}" srcOrd="0" destOrd="0" presId="urn:microsoft.com/office/officeart/2008/layout/CircularPictureCallout"/>
    <dgm:cxn modelId="{CC0FC3E0-B36D-469A-AF5D-0B7A3398B324}" type="presParOf" srcId="{7F52993D-99F4-4D8C-A62C-5BFF7578D04D}" destId="{4B45A233-591B-4AA8-B1F4-FD981D611E73}" srcOrd="0" destOrd="0" presId="urn:microsoft.com/office/officeart/2008/layout/CircularPictureCallout"/>
    <dgm:cxn modelId="{86AA35B3-C65C-44A8-B04D-42CABFED40AE}" type="presParOf" srcId="{B18AE322-EE24-4F21-BA38-33A0666D285C}" destId="{283005FA-6463-4617-A2CF-7C3C4FCD1B71}" srcOrd="1" destOrd="0" presId="urn:microsoft.com/office/officeart/2008/layout/CircularPictureCallout"/>
    <dgm:cxn modelId="{01A1EEDA-BEDE-40D6-8C19-5A058B7BF758}" type="presParOf" srcId="{B18AE322-EE24-4F21-BA38-33A0666D285C}" destId="{8EE97887-47F6-4AA2-B555-B4C65C838496}" srcOrd="2" destOrd="0" presId="urn:microsoft.com/office/officeart/2008/layout/CircularPictureCallout"/>
    <dgm:cxn modelId="{C69FD08B-EE43-452F-8E13-A272F62B505D}" type="presParOf" srcId="{8EE97887-47F6-4AA2-B555-B4C65C838496}" destId="{5650C73F-166D-441B-B100-602E6E50702D}" srcOrd="0" destOrd="0" presId="urn:microsoft.com/office/officeart/2008/layout/CircularPictureCallout"/>
    <dgm:cxn modelId="{2A9B3137-5164-483E-96C5-A72501DF91B5}" type="presParOf" srcId="{B18AE322-EE24-4F21-BA38-33A0666D285C}" destId="{15357313-1612-4DD3-B23B-A1746EAAD445}" srcOrd="3" destOrd="0" presId="urn:microsoft.com/office/officeart/2008/layout/CircularPictureCallout"/>
    <dgm:cxn modelId="{DBA84E67-93F4-4322-BA31-D91A29732E9A}" type="presParOf" srcId="{B18AE322-EE24-4F21-BA38-33A0666D285C}" destId="{0D75AA9B-2817-428A-8919-D9CC568E76EE}" srcOrd="4" destOrd="0" presId="urn:microsoft.com/office/officeart/2008/layout/CircularPictureCallout"/>
    <dgm:cxn modelId="{377B0756-31CD-445E-9BDE-0083AEB4A175}" type="presParOf" srcId="{0D75AA9B-2817-428A-8919-D9CC568E76EE}" destId="{8590389C-1B78-4161-83D2-B7C475E19097}" srcOrd="0" destOrd="0" presId="urn:microsoft.com/office/officeart/2008/layout/CircularPictureCallout"/>
    <dgm:cxn modelId="{F7F3ABD4-F382-403A-B6D7-D516F46055C3}" type="presParOf" srcId="{B18AE322-EE24-4F21-BA38-33A0666D285C}" destId="{C0C3E615-6E18-4432-A096-9047769FED28}" srcOrd="5" destOrd="0" presId="urn:microsoft.com/office/officeart/2008/layout/CircularPictureCallout"/>
    <dgm:cxn modelId="{3FB14028-7489-412C-95B3-BF85E840E37C}" type="presParOf" srcId="{C0C3E615-6E18-4432-A096-9047769FED28}" destId="{1603A9FB-E8BE-4A12-940B-4A7281FB6C9B}" srcOrd="0" destOrd="0" presId="urn:microsoft.com/office/officeart/2008/layout/CircularPictureCallout"/>
    <dgm:cxn modelId="{317B6CA0-117A-40EE-8140-506835011AEF}" type="presParOf" srcId="{B18AE322-EE24-4F21-BA38-33A0666D285C}" destId="{33A93E91-1CCE-4DE9-AE34-E4BE1F15F479}" srcOrd="6" destOrd="0" presId="urn:microsoft.com/office/officeart/2008/layout/CircularPictureCallout"/>
    <dgm:cxn modelId="{8BF5EF10-1084-4C1A-9CFB-A1B277A95A34}" type="presParOf" srcId="{B18AE322-EE24-4F21-BA38-33A0666D285C}" destId="{B4376340-E85F-4877-A559-24C7838C11C2}" srcOrd="7" destOrd="0" presId="urn:microsoft.com/office/officeart/2008/layout/CircularPictureCallout"/>
    <dgm:cxn modelId="{2CB3F2EF-9A3F-417F-A7D0-A54662E770F8}" type="presParOf" srcId="{B4376340-E85F-4877-A559-24C7838C11C2}" destId="{A5E1DD1A-6AA9-444E-BC1A-9868701E30FD}" srcOrd="0" destOrd="0" presId="urn:microsoft.com/office/officeart/2008/layout/CircularPictureCallout"/>
    <dgm:cxn modelId="{71F8980D-CBDE-4467-8099-8D1AE80523CA}" type="presParOf" srcId="{B18AE322-EE24-4F21-BA38-33A0666D285C}" destId="{2636DC21-F802-492C-BAE2-173DAF467730}" srcOrd="8" destOrd="0" presId="urn:microsoft.com/office/officeart/2008/layout/CircularPictureCallout"/>
    <dgm:cxn modelId="{011E1134-04F1-458C-8B9C-ED3B4678A86D}" type="presParOf" srcId="{2636DC21-F802-492C-BAE2-173DAF467730}" destId="{4A9742AD-B577-4378-AF83-DC5ECD325381}" srcOrd="0" destOrd="0" presId="urn:microsoft.com/office/officeart/2008/layout/CircularPictureCallout"/>
    <dgm:cxn modelId="{B56B51F1-DF75-4A15-8F82-4C35584FF3DF}" type="presParOf" srcId="{B18AE322-EE24-4F21-BA38-33A0666D285C}" destId="{A9926F31-E651-4DE8-98F4-4989FD9B3A91}" srcOrd="9" destOrd="0" presId="urn:microsoft.com/office/officeart/2008/layout/CircularPictureCallout"/>
    <dgm:cxn modelId="{55185BF1-2243-4665-AD9A-79C67C609A0F}" type="presParOf" srcId="{B18AE322-EE24-4F21-BA38-33A0666D285C}" destId="{B8F9A10D-F89E-4FD8-923B-F55293AF73A3}" srcOrd="10" destOrd="0" presId="urn:microsoft.com/office/officeart/2008/layout/CircularPictureCallout"/>
    <dgm:cxn modelId="{A130D97A-57A7-4982-A6A3-6749E034A8FB}" type="presParOf" srcId="{B8F9A10D-F89E-4FD8-923B-F55293AF73A3}" destId="{3F9AD50F-4E5E-4216-8AAF-56B9193E68B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26F31-E651-4DE8-98F4-4989FD9B3A91}">
      <dsp:nvSpPr>
        <dsp:cNvPr id="0" name=""/>
        <dsp:cNvSpPr/>
      </dsp:nvSpPr>
      <dsp:spPr>
        <a:xfrm>
          <a:off x="3129425" y="2882626"/>
          <a:ext cx="1662352" cy="896164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93E91-1CCE-4DE9-AE34-E4BE1F15F479}">
      <dsp:nvSpPr>
        <dsp:cNvPr id="0" name=""/>
        <dsp:cNvSpPr/>
      </dsp:nvSpPr>
      <dsp:spPr>
        <a:xfrm>
          <a:off x="3419262" y="2072382"/>
          <a:ext cx="861969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7313-1612-4DD3-B23B-A1746EAAD445}">
      <dsp:nvSpPr>
        <dsp:cNvPr id="0" name=""/>
        <dsp:cNvSpPr/>
      </dsp:nvSpPr>
      <dsp:spPr>
        <a:xfrm flipV="1">
          <a:off x="3121345" y="771755"/>
          <a:ext cx="1669834" cy="120159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A233-591B-4AA8-B1F4-FD981D611E73}">
      <dsp:nvSpPr>
        <dsp:cNvPr id="0" name=""/>
        <dsp:cNvSpPr/>
      </dsp:nvSpPr>
      <dsp:spPr>
        <a:xfrm>
          <a:off x="203600" y="365775"/>
          <a:ext cx="2909515" cy="2974642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440150" y="3216148"/>
          <a:ext cx="2384543" cy="799231"/>
        </a:xfrm>
        <a:prstGeom prst="rect">
          <a:avLst/>
        </a:prstGeom>
        <a:noFill/>
        <a:ln w="25400" cap="rnd" cmpd="sng" algn="ctr">
          <a:noFill/>
          <a:prstDash val="solid"/>
        </a:ln>
        <a:effectLst/>
        <a:sp3d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b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Admin</a:t>
          </a:r>
          <a:endParaRPr lang="vi-VN" sz="2300" b="1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0150" y="3216148"/>
        <a:ext cx="2384543" cy="799231"/>
      </dsp:txXfrm>
    </dsp:sp>
    <dsp:sp modelId="{5650C73F-166D-441B-B100-602E6E50702D}">
      <dsp:nvSpPr>
        <dsp:cNvPr id="0" name=""/>
        <dsp:cNvSpPr/>
      </dsp:nvSpPr>
      <dsp:spPr>
        <a:xfrm>
          <a:off x="4840716" y="201837"/>
          <a:ext cx="1117754" cy="1117754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590389C-1B78-4161-83D2-B7C475E19097}">
      <dsp:nvSpPr>
        <dsp:cNvPr id="0" name=""/>
        <dsp:cNvSpPr/>
      </dsp:nvSpPr>
      <dsp:spPr>
        <a:xfrm>
          <a:off x="5958471" y="201837"/>
          <a:ext cx="1035343" cy="1117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0" rIns="68580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Chỉnh</a:t>
          </a:r>
          <a:r>
            <a:rPr lang="en-US" sz="18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sửa</a:t>
          </a:r>
          <a:r>
            <a:rPr lang="en-US" sz="18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18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sz="18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r>
            <a:rPr lang="en-US" sz="18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vi-VN" sz="18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58471" y="201837"/>
        <a:ext cx="1035343" cy="1117754"/>
      </dsp:txXfrm>
    </dsp:sp>
    <dsp:sp modelId="{1603A9FB-E8BE-4A12-940B-4A7281FB6C9B}">
      <dsp:nvSpPr>
        <dsp:cNvPr id="0" name=""/>
        <dsp:cNvSpPr/>
      </dsp:nvSpPr>
      <dsp:spPr>
        <a:xfrm>
          <a:off x="4332194" y="1535147"/>
          <a:ext cx="1117754" cy="1117754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5E1DD1A-6AA9-444E-BC1A-9868701E30FD}">
      <dsp:nvSpPr>
        <dsp:cNvPr id="0" name=""/>
        <dsp:cNvSpPr/>
      </dsp:nvSpPr>
      <dsp:spPr>
        <a:xfrm>
          <a:off x="5421949" y="1716408"/>
          <a:ext cx="1825461" cy="69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0" rIns="68580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Sửa</a:t>
          </a:r>
          <a:r>
            <a:rPr lang="en-US" sz="18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18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báo</a:t>
          </a:r>
          <a:r>
            <a:rPr lang="en-US" sz="18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vi-VN" sz="18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21949" y="1716408"/>
        <a:ext cx="1825461" cy="696707"/>
      </dsp:txXfrm>
    </dsp:sp>
    <dsp:sp modelId="{4A9742AD-B577-4378-AF83-DC5ECD325381}">
      <dsp:nvSpPr>
        <dsp:cNvPr id="0" name=""/>
        <dsp:cNvSpPr/>
      </dsp:nvSpPr>
      <dsp:spPr>
        <a:xfrm>
          <a:off x="4812728" y="3011769"/>
          <a:ext cx="1117754" cy="1117754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F9AD50F-4E5E-4216-8AAF-56B9193E68BC}">
      <dsp:nvSpPr>
        <dsp:cNvPr id="0" name=""/>
        <dsp:cNvSpPr/>
      </dsp:nvSpPr>
      <dsp:spPr>
        <a:xfrm>
          <a:off x="5958471" y="3130268"/>
          <a:ext cx="1289140" cy="477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0" rIns="68580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r>
            <a:rPr lang="en-US" sz="18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kê</a:t>
          </a:r>
          <a:r>
            <a:rPr lang="en-US" sz="18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r>
            <a:rPr lang="en-US" sz="18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vi-VN" sz="18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58471" y="3130268"/>
        <a:ext cx="1289140" cy="4770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26F31-E651-4DE8-98F4-4989FD9B3A91}">
      <dsp:nvSpPr>
        <dsp:cNvPr id="0" name=""/>
        <dsp:cNvSpPr/>
      </dsp:nvSpPr>
      <dsp:spPr>
        <a:xfrm>
          <a:off x="3107471" y="2717637"/>
          <a:ext cx="1650527" cy="896164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93E91-1CCE-4DE9-AE34-E4BE1F15F479}">
      <dsp:nvSpPr>
        <dsp:cNvPr id="0" name=""/>
        <dsp:cNvSpPr/>
      </dsp:nvSpPr>
      <dsp:spPr>
        <a:xfrm>
          <a:off x="3395246" y="1916669"/>
          <a:ext cx="855838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7313-1612-4DD3-B23B-A1746EAAD445}">
      <dsp:nvSpPr>
        <dsp:cNvPr id="0" name=""/>
        <dsp:cNvSpPr/>
      </dsp:nvSpPr>
      <dsp:spPr>
        <a:xfrm flipV="1">
          <a:off x="3099449" y="625318"/>
          <a:ext cx="1657956" cy="120159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A233-591B-4AA8-B1F4-FD981D611E73}">
      <dsp:nvSpPr>
        <dsp:cNvPr id="0" name=""/>
        <dsp:cNvSpPr/>
      </dsp:nvSpPr>
      <dsp:spPr>
        <a:xfrm>
          <a:off x="202459" y="222147"/>
          <a:ext cx="2888818" cy="295348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519339" y="3164328"/>
          <a:ext cx="2367580" cy="515828"/>
        </a:xfrm>
        <a:prstGeom prst="rect">
          <a:avLst/>
        </a:prstGeom>
        <a:noFill/>
        <a:ln w="25400" cap="rnd" cmpd="sng" algn="ctr">
          <a:noFill/>
          <a:prstDash val="solid"/>
        </a:ln>
        <a:effectLst/>
        <a:sp3d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b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r>
            <a:rPr lang="en-US" sz="2300" b="1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1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vi-VN" sz="2300" b="1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9339" y="3164328"/>
        <a:ext cx="2367580" cy="515828"/>
      </dsp:txXfrm>
    </dsp:sp>
    <dsp:sp modelId="{5650C73F-166D-441B-B100-602E6E50702D}">
      <dsp:nvSpPr>
        <dsp:cNvPr id="0" name=""/>
        <dsp:cNvSpPr/>
      </dsp:nvSpPr>
      <dsp:spPr>
        <a:xfrm>
          <a:off x="4806590" y="59376"/>
          <a:ext cx="1109803" cy="1109803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590389C-1B78-4161-83D2-B7C475E19097}">
      <dsp:nvSpPr>
        <dsp:cNvPr id="0" name=""/>
        <dsp:cNvSpPr/>
      </dsp:nvSpPr>
      <dsp:spPr>
        <a:xfrm>
          <a:off x="5916393" y="114123"/>
          <a:ext cx="1279356" cy="1000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0" rIns="76200" bIns="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Điểm</a:t>
          </a:r>
          <a:r>
            <a:rPr lang="en-US" sz="20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danh</a:t>
          </a:r>
          <a:r>
            <a:rPr lang="en-US" sz="20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thủ</a:t>
          </a:r>
          <a:r>
            <a:rPr lang="en-US" sz="20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20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hoặc</a:t>
          </a:r>
          <a:r>
            <a:rPr lang="en-US" sz="20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bằng</a:t>
          </a:r>
          <a:r>
            <a:rPr lang="en-US" sz="20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vân</a:t>
          </a:r>
          <a:r>
            <a:rPr lang="en-US" sz="20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tay</a:t>
          </a:r>
          <a:endParaRPr lang="vi-VN" sz="20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16393" y="114123"/>
        <a:ext cx="1279356" cy="1000310"/>
      </dsp:txXfrm>
    </dsp:sp>
    <dsp:sp modelId="{1603A9FB-E8BE-4A12-940B-4A7281FB6C9B}">
      <dsp:nvSpPr>
        <dsp:cNvPr id="0" name=""/>
        <dsp:cNvSpPr/>
      </dsp:nvSpPr>
      <dsp:spPr>
        <a:xfrm>
          <a:off x="4301685" y="1383201"/>
          <a:ext cx="1109803" cy="1109803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5E1DD1A-6AA9-444E-BC1A-9868701E30FD}">
      <dsp:nvSpPr>
        <dsp:cNvPr id="0" name=""/>
        <dsp:cNvSpPr/>
      </dsp:nvSpPr>
      <dsp:spPr>
        <a:xfrm>
          <a:off x="5383687" y="1563173"/>
          <a:ext cx="1811183" cy="691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0" rIns="76200" bIns="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Xem</a:t>
          </a:r>
          <a:r>
            <a:rPr lang="en-US" sz="20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20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báo</a:t>
          </a:r>
          <a:r>
            <a:rPr lang="en-US" sz="20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ngày</a:t>
          </a:r>
          <a:r>
            <a:rPr lang="en-US" sz="20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nghỉ</a:t>
          </a:r>
          <a:endParaRPr lang="vi-VN" sz="20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83687" y="1563173"/>
        <a:ext cx="1811183" cy="691751"/>
      </dsp:txXfrm>
    </dsp:sp>
    <dsp:sp modelId="{4A9742AD-B577-4378-AF83-DC5ECD325381}">
      <dsp:nvSpPr>
        <dsp:cNvPr id="0" name=""/>
        <dsp:cNvSpPr/>
      </dsp:nvSpPr>
      <dsp:spPr>
        <a:xfrm>
          <a:off x="4778800" y="2708294"/>
          <a:ext cx="1109803" cy="1109803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F9AD50F-4E5E-4216-8AAF-56B9193E68BC}">
      <dsp:nvSpPr>
        <dsp:cNvPr id="0" name=""/>
        <dsp:cNvSpPr/>
      </dsp:nvSpPr>
      <dsp:spPr>
        <a:xfrm>
          <a:off x="5916393" y="2797387"/>
          <a:ext cx="1278117" cy="812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0" rIns="76200" bIns="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Xem</a:t>
          </a:r>
          <a:r>
            <a:rPr lang="en-US" sz="20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lịch</a:t>
          </a:r>
          <a:r>
            <a:rPr lang="en-US" sz="20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20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điểm</a:t>
          </a:r>
          <a:r>
            <a:rPr lang="en-US" sz="20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danh</a:t>
          </a:r>
          <a:r>
            <a:rPr lang="en-US" sz="20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vi-VN" sz="20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16393" y="2797387"/>
        <a:ext cx="1278117" cy="8128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>
            <a:extLst>
              <a:ext uri="{FF2B5EF4-FFF2-40B4-BE49-F238E27FC236}">
                <a16:creationId xmlns:a16="http://schemas.microsoft.com/office/drawing/2014/main" id="{21FD2F2C-3E47-4D5A-A00B-FFC6188443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EAD313C9-2366-45B7-A986-48BA037344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E0351-EC55-4F72-8FE1-264520ED2F4F}" type="datetime1">
              <a:rPr lang="vi-VN" smtClean="0"/>
              <a:t>09/07/2020</a:t>
            </a:fld>
            <a:endParaRPr lang="vi-VN" dirty="0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054478EF-F3A7-4111-BA6E-10195630FD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AE5048F2-810B-44A8-A3C6-9B353A01E2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F7AEF-E971-451E-A092-03C39FA9861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99302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 noProof="0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5B65D-57AD-4A4B-9D1D-D33F8091105C}" type="datetime1">
              <a:rPr lang="vi-VN" smtClean="0"/>
              <a:pPr/>
              <a:t>09/07/2020</a:t>
            </a:fld>
            <a:endParaRPr lang="vi-VN" dirty="0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 noProof="0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noProof="0" dirty="0" err="1"/>
              <a:t>Chỉnh</a:t>
            </a:r>
            <a:r>
              <a:rPr lang="vi-VN" noProof="0" dirty="0"/>
              <a:t> sửa </a:t>
            </a:r>
            <a:r>
              <a:rPr lang="vi-VN" noProof="0" dirty="0" err="1"/>
              <a:t>kiểu</a:t>
            </a:r>
            <a:r>
              <a:rPr lang="vi-VN" noProof="0" dirty="0"/>
              <a:t> văn bản </a:t>
            </a:r>
            <a:r>
              <a:rPr lang="vi-VN" noProof="0" dirty="0" err="1"/>
              <a:t>Bản</a:t>
            </a:r>
            <a:r>
              <a:rPr lang="vi-VN" noProof="0" dirty="0"/>
              <a:t> </a:t>
            </a:r>
            <a:r>
              <a:rPr lang="vi-VN" noProof="0" dirty="0" err="1"/>
              <a:t>cái</a:t>
            </a:r>
            <a:endParaRPr lang="vi-VN" noProof="0" dirty="0"/>
          </a:p>
          <a:p>
            <a:pPr lvl="1"/>
            <a:r>
              <a:rPr lang="vi-VN" noProof="0" dirty="0" err="1"/>
              <a:t>Mức</a:t>
            </a:r>
            <a:r>
              <a:rPr lang="vi-VN" noProof="0" dirty="0"/>
              <a:t> hai</a:t>
            </a:r>
          </a:p>
          <a:p>
            <a:pPr lvl="2"/>
            <a:r>
              <a:rPr lang="vi-VN" noProof="0" dirty="0" err="1"/>
              <a:t>Mức</a:t>
            </a:r>
            <a:r>
              <a:rPr lang="vi-VN" noProof="0" dirty="0"/>
              <a:t> ba</a:t>
            </a:r>
          </a:p>
          <a:p>
            <a:pPr lvl="3"/>
            <a:r>
              <a:rPr lang="vi-VN" noProof="0" dirty="0" err="1"/>
              <a:t>Mức</a:t>
            </a:r>
            <a:r>
              <a:rPr lang="vi-VN" noProof="0" dirty="0"/>
              <a:t> </a:t>
            </a:r>
            <a:r>
              <a:rPr lang="vi-VN" noProof="0" dirty="0" err="1"/>
              <a:t>bốn</a:t>
            </a:r>
            <a:endParaRPr lang="vi-VN" noProof="0" dirty="0"/>
          </a:p>
          <a:p>
            <a:pPr lvl="4"/>
            <a:r>
              <a:rPr lang="vi-VN" noProof="0" dirty="0" err="1"/>
              <a:t>Mức</a:t>
            </a:r>
            <a:r>
              <a:rPr lang="vi-VN" noProof="0" dirty="0"/>
              <a:t>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 noProof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20E6E-C34A-47FC-8DA2-1D57E1CFEC16}" type="slidenum">
              <a:rPr lang="vi-VN" noProof="0" smtClean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3379003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20E6E-C34A-47FC-8DA2-1D57E1CFEC16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6636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20E6E-C34A-47FC-8DA2-1D57E1CFEC16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3106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20E6E-C34A-47FC-8DA2-1D57E1CFEC16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96373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20E6E-C34A-47FC-8DA2-1D57E1CFEC16}" type="slidenum">
              <a:rPr lang="vi-VN" smtClean="0"/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46467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rang chiếu tiêu đề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Ảnh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êu đề 1"/>
          <p:cNvSpPr>
            <a:spLocks noGrp="1"/>
          </p:cNvSpPr>
          <p:nvPr>
            <p:ph type="ctrTitle" hasCustomPrompt="1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vi-VN" noProof="0"/>
              <a:t>Bấm để chỉnh sửa kiểu tiêu đề phụ Bản cái</a:t>
            </a: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466DEAFD-7A78-44AF-BB87-6A434C31C6BD}" type="datetime1">
              <a:rPr lang="vi-VN" noProof="0" smtClean="0"/>
              <a:t>09/07/2020</a:t>
            </a:fld>
            <a:endParaRPr lang="vi-VN" noProof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6" name="Chỗ dành sẵn cho số trang chiếu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vi-VN" noProof="0" smtClean="0"/>
              <a:pPr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Ảnh 7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Hình ảnh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vi-VN" noProof="0"/>
              <a:t>Bấm vào biểu tượng để thêm ảnh</a:t>
            </a:r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vi-VN" noProof="0"/>
              <a:t>Chỉnh sửa kiểu văn bản Trang chiếu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5E5006-0117-4E70-A795-38FBA64B0C0E}" type="datetime1">
              <a:rPr lang="vi-VN" noProof="0" smtClean="0"/>
              <a:t>09/07/2020</a:t>
            </a:fld>
            <a:endParaRPr lang="vi-VN" noProof="0"/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vi-VN" noProof="0" smtClean="0"/>
              <a:pPr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Ảnh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/>
              <a:t>Chỉnh sửa kiểu văn bản Trang chiếu cái</a:t>
            </a: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04235F-4E87-467C-BE42-3F2FFC0E43DF}" type="datetime1">
              <a:rPr lang="vi-VN" noProof="0" smtClean="0"/>
              <a:t>09/07/2020</a:t>
            </a:fld>
            <a:endParaRPr lang="vi-VN" noProof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vi-VN" noProof="0" smtClean="0"/>
              <a:pPr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Ảnh 10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Hộp_văn_bản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vi-VN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Hộp văn bản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vi-VN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êu đề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vi-VN" noProof="0"/>
              <a:t>Bấm để chỉnh sửa kiểu tiêu đề của Trang chiếu cái</a:t>
            </a:r>
          </a:p>
        </p:txBody>
      </p:sp>
      <p:sp>
        <p:nvSpPr>
          <p:cNvPr id="10" name="Chỗ dành sẵn cho văn bản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vi-VN" noProof="0"/>
              <a:t>Chỉnh sửa kiểu văn bản Trang chiếu cái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/>
              <a:t>Chỉnh sửa kiểu văn bản Trang chiếu cái</a:t>
            </a: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E41D83-1C93-4B48-B6F8-7BCE3D0D972F}" type="datetime1">
              <a:rPr lang="vi-VN" noProof="0" smtClean="0"/>
              <a:t>09/07/2020</a:t>
            </a:fld>
            <a:endParaRPr lang="vi-VN" noProof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vi-VN" noProof="0" smtClean="0"/>
              <a:pPr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Ảnh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/>
              <a:t>Chỉnh sửa kiểu văn bản Trang chiếu cái</a:t>
            </a: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30AF3C-B230-47CA-B4FE-78CA3276F41C}" type="datetime1">
              <a:rPr lang="vi-VN" noProof="0" smtClean="0"/>
              <a:t>09/07/2020</a:t>
            </a:fld>
            <a:endParaRPr lang="vi-VN" noProof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vi-VN" noProof="0" smtClean="0"/>
              <a:pPr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Ảnh 10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Hộp_văn_bản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vi-VN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Hộp văn bản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vi-VN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êu đề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vi-VN" noProof="0"/>
              <a:t>Bấm để chỉnh sửa kiểu tiêu đề của Trang chiếu cái</a:t>
            </a:r>
          </a:p>
        </p:txBody>
      </p:sp>
      <p:sp>
        <p:nvSpPr>
          <p:cNvPr id="10" name="Chỗ dành sẵn cho văn bản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vi-VN" noProof="0"/>
              <a:t>Chỉnh sửa kiểu văn bản Trang chiếu cái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/>
              <a:t>Chỉnh sửa kiểu văn bản Trang chiếu cái</a:t>
            </a: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EE0779-016F-4465-9833-901963CA8BD1}" type="datetime1">
              <a:rPr lang="vi-VN" noProof="0" smtClean="0"/>
              <a:t>09/07/2020</a:t>
            </a:fld>
            <a:endParaRPr lang="vi-VN" noProof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vi-VN" noProof="0" smtClean="0"/>
              <a:pPr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Ảnh 7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10" name="Chỗ dành sẵn cho văn bản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vi-VN" noProof="0"/>
              <a:t>Chỉnh sửa kiểu văn bản Trang chiếu cái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/>
              <a:t>Chỉnh sửa kiểu văn bản Trang chiếu cái</a:t>
            </a: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4EFEAD-76F0-4C80-B93C-5C3212F89428}" type="datetime1">
              <a:rPr lang="vi-VN" noProof="0" smtClean="0"/>
              <a:t>09/07/2020</a:t>
            </a:fld>
            <a:endParaRPr lang="vi-VN" noProof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vi-VN" noProof="0" smtClean="0"/>
              <a:pPr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Ảnh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êu đề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ỗ dành sẵn cho văn bản dọc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C285FC-7D5C-4E69-AC95-16CCA830A5CD}" type="datetime1">
              <a:rPr lang="vi-VN" noProof="0" smtClean="0"/>
              <a:t>09/07/2020</a:t>
            </a:fld>
            <a:endParaRPr lang="vi-VN" noProof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vi-VN" noProof="0" smtClean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Ảnh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êu đề Dọc 1"/>
          <p:cNvSpPr>
            <a:spLocks noGrp="1"/>
          </p:cNvSpPr>
          <p:nvPr>
            <p:ph type="title" orient="vert" hasCustomPrompt="1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ỗ dành sẵn cho Văn bản Dọc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D07AA-7B54-4A21-A277-3DD1FE22B188}" type="datetime1">
              <a:rPr lang="vi-VN" noProof="0" smtClean="0"/>
              <a:t>09/07/2020</a:t>
            </a:fld>
            <a:endParaRPr lang="vi-VN" noProof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vi-VN" noProof="0" smtClean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Ảnh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DEF1EC-5B30-475E-9C4C-BCBF31758FBD}" type="datetime1">
              <a:rPr lang="vi-VN" noProof="0" smtClean="0"/>
              <a:t>09/07/2020</a:t>
            </a:fld>
            <a:endParaRPr lang="vi-VN" noProof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vi-VN" noProof="0" smtClean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Ảnh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/>
              <a:t>Chỉnh sửa kiểu văn bản Bản cái</a:t>
            </a: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5DC443-357D-401A-A9C0-A3DAA5FBEFF7}" type="datetime1">
              <a:rPr lang="vi-VN" noProof="0" smtClean="0"/>
              <a:t>09/07/2020</a:t>
            </a:fld>
            <a:endParaRPr lang="vi-VN" noProof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vi-VN" noProof="0" smtClean="0"/>
              <a:pPr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Ảnh 7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C931E6-649B-4762-983D-93E04B94635D}" type="datetime1">
              <a:rPr lang="vi-VN" noProof="0" smtClean="0"/>
              <a:t>09/07/2020</a:t>
            </a:fld>
            <a:endParaRPr lang="vi-VN" noProof="0"/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vi-VN" noProof="0" smtClean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-VN" noProof="0"/>
              <a:t>Chỉnh sửa kiểu văn bản Bản cái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-VN" noProof="0"/>
              <a:t>Chỉnh sửa kiểu văn bản Bản cái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7" name="Chỗ dành sẵn cho ngày tháng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CEA053-763B-4785-A3A6-5498C9A592D1}" type="datetime1">
              <a:rPr lang="vi-VN" noProof="0" smtClean="0"/>
              <a:t>09/07/2020</a:t>
            </a:fld>
            <a:endParaRPr lang="vi-VN" noProof="0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9" name="Chỗ dành sẵn cho số trang chiế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vi-VN" noProof="0" smtClean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Ảnh 5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ỗ dành sẵn cho ngày tháng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C2CBA4-6012-4A98-8464-F85917B50307}" type="datetime1">
              <a:rPr lang="vi-VN" noProof="0" smtClean="0"/>
              <a:t>09/07/2020</a:t>
            </a:fld>
            <a:endParaRPr lang="vi-VN" noProof="0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vi-VN" noProof="0" smtClean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Ảnh 4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239C6D-1982-4584-B3F9-952CB489B693}" type="datetime1">
              <a:rPr lang="vi-VN" noProof="0" smtClean="0"/>
              <a:t>09/07/2020</a:t>
            </a:fld>
            <a:endParaRPr lang="vi-VN" noProof="0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4" name="Chỗ dành sẵn cho số hiệu trang chiế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vi-VN" noProof="0" smtClean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Ảnh 7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vi-VN" noProof="0"/>
              <a:t>Chỉnh sửa kiểu văn bản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A73732-166A-42AA-9841-832C6FBB60DF}" type="datetime1">
              <a:rPr lang="vi-VN" noProof="0" smtClean="0"/>
              <a:t>09/07/2020</a:t>
            </a:fld>
            <a:endParaRPr lang="vi-VN" noProof="0"/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vi-VN" noProof="0" smtClean="0"/>
              <a:pPr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Ảnh 7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14" name="Chỗ dành sẵn cho Hình ảnh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vi-VN" noProof="0"/>
              <a:t>Bấm vào biểu tượng để thêm ảnh</a:t>
            </a:r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vi-VN" noProof="0"/>
              <a:t>Chỉnh sửa kiểu văn bản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BE61D0-3D64-4732-8EA7-A05848004B80}" type="datetime1">
              <a:rPr lang="vi-VN" noProof="0" smtClean="0"/>
              <a:t>09/07/2020</a:t>
            </a:fld>
            <a:endParaRPr lang="vi-VN" noProof="0"/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vi-VN" noProof="0" smtClean="0"/>
              <a:pPr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0572745-6B18-46AF-BCDA-492D8E927CD5}" type="datetime1">
              <a:rPr lang="vi-VN" noProof="0" smtClean="0"/>
              <a:t>09/07/2020</a:t>
            </a:fld>
            <a:endParaRPr lang="vi-VN" noProof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vi-VN" noProof="0"/>
          </a:p>
        </p:txBody>
      </p:sp>
      <p:sp>
        <p:nvSpPr>
          <p:cNvPr id="6" name="Chỗ dành sẵn cho số trang chiếu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vi-VN" noProof="0" smtClean="0"/>
              <a:pPr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Ảnh 4" descr="bầu trời đêm với dãy núi xa xăm tận đường chân trời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0504" y="1344085"/>
            <a:ext cx="9728890" cy="3155946"/>
          </a:xfrm>
        </p:spPr>
        <p:txBody>
          <a:bodyPr rtlCol="0">
            <a:noAutofit/>
          </a:bodyPr>
          <a:lstStyle/>
          <a:p>
            <a:pPr algn="ctr" rtl="0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MÔN HỌC</a:t>
            </a:r>
            <a:b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MÔN: PHÁT TRIỂN ỨNG DỤNG TRÊN THIẾT BỊ DI ĐỘNG NT118.K22.HTCL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Lê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hùng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Lê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1251" y="4500031"/>
            <a:ext cx="7197726" cy="1881718"/>
          </a:xfrm>
        </p:spPr>
        <p:txBody>
          <a:bodyPr rtlCol="0">
            <a:normAutofit/>
          </a:bodyPr>
          <a:lstStyle/>
          <a:p>
            <a:pPr rtl="0"/>
            <a:r>
              <a:rPr 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rtl="0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- 17520209</a:t>
            </a:r>
          </a:p>
          <a:p>
            <a:pPr rtl="0"/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hải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17520318</a:t>
            </a:r>
          </a:p>
          <a:p>
            <a:pPr rtl="0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võ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thùy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- 17521152 </a:t>
            </a:r>
          </a:p>
          <a:p>
            <a:pPr rtl="0"/>
            <a:endParaRPr lang="vi-VN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443A9A-FC80-435C-A88D-6C34F51D3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5560823" cy="121769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9B2DF60-DC34-469A-908A-1FCD5373B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683" y="2025748"/>
            <a:ext cx="5150317" cy="121769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DE9BAD9-0BFB-41F3-BC75-55F8E20AA8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074570" y="813188"/>
            <a:ext cx="2525956" cy="506939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328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443A9A-FC80-435C-A88D-6C34F51D3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5560823" cy="121769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9B2DF60-DC34-469A-908A-1FCD5373B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683" y="2025748"/>
            <a:ext cx="5150317" cy="12176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DE9BAD9-0BFB-41F3-BC75-55F8E20AA8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07597" y="813188"/>
            <a:ext cx="2459902" cy="506939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734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443A9A-FC80-435C-A88D-6C34F51D3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5560823" cy="121769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9B2DF60-DC34-469A-908A-1FCD5373B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683" y="2025748"/>
            <a:ext cx="5150317" cy="12176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DE9BAD9-0BFB-41F3-BC75-55F8E20AA8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07597" y="875884"/>
            <a:ext cx="2459902" cy="494400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167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443A9A-FC80-435C-A88D-6C34F51D3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5560823" cy="121769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9B2DF60-DC34-469A-908A-1FCD5373B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683" y="2025748"/>
            <a:ext cx="5150317" cy="12176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DE9BAD9-0BFB-41F3-BC75-55F8E20AA8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49704" y="875884"/>
            <a:ext cx="2375688" cy="494400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720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443A9A-FC80-435C-A88D-6C34F51D3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5560823" cy="121769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9B2DF60-DC34-469A-908A-1FCD5373B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682" y="2025748"/>
            <a:ext cx="5150317" cy="12176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ty.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DE9BAD9-0BFB-41F3-BC75-55F8E20AA8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03033" y="813188"/>
            <a:ext cx="2469030" cy="506939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618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443A9A-FC80-435C-A88D-6C34F51D3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5560823" cy="121769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9B2DF60-DC34-469A-908A-1FCD5373B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682" y="2025748"/>
            <a:ext cx="5150317" cy="1217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DE9BAD9-0BFB-41F3-BC75-55F8E20AA8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03033" y="887281"/>
            <a:ext cx="2469030" cy="492120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279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443A9A-FC80-435C-A88D-6C34F51D3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5560823" cy="121769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9B2DF60-DC34-469A-908A-1FCD5373B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682" y="2025748"/>
            <a:ext cx="5150317" cy="1217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DE9BAD9-0BFB-41F3-BC75-55F8E20AA8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03033" y="896302"/>
            <a:ext cx="2469030" cy="490316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250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443A9A-FC80-435C-A88D-6C34F51D3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5560823" cy="121769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 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9B2DF60-DC34-469A-908A-1FCD5373B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682" y="2025748"/>
            <a:ext cx="5150317" cy="1217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DE9BAD9-0BFB-41F3-BC75-55F8E20AA8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24844" y="896302"/>
            <a:ext cx="2425407" cy="490316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257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443A9A-FC80-435C-A88D-6C34F51D3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5560823" cy="121769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 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9B2DF60-DC34-469A-908A-1FCD5373B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682" y="2025748"/>
            <a:ext cx="5150317" cy="1217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 hay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DE9BAD9-0BFB-41F3-BC75-55F8E20AA8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24844" y="939437"/>
            <a:ext cx="2425407" cy="481689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020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443A9A-FC80-435C-A88D-6C34F51D3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5560823" cy="121769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 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9B2DF60-DC34-469A-908A-1FCD5373B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682" y="2025748"/>
            <a:ext cx="5150317" cy="1217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DE9BAD9-0BFB-41F3-BC75-55F8E20AA8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24844" y="943752"/>
            <a:ext cx="2425407" cy="480826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620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BD0DEFF-AD97-4A99-8143-232E3A6C4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52382A3-3A76-4557-85EA-4CFF0464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admin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Dung l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43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443A9A-FC80-435C-A88D-6C34F51D3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5560823" cy="121769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 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9B2DF60-DC34-469A-908A-1FCD5373B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682" y="2025748"/>
            <a:ext cx="5150317" cy="1217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DE9BAD9-0BFB-41F3-BC75-55F8E20AA8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80319" y="943752"/>
            <a:ext cx="2314456" cy="480826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800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443A9A-FC80-435C-A88D-6C34F51D3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5560823" cy="121769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 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9B2DF60-DC34-469A-908A-1FCD5373B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682" y="2025748"/>
            <a:ext cx="5150317" cy="1217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DE9BAD9-0BFB-41F3-BC75-55F8E20AA8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80319" y="1004288"/>
            <a:ext cx="2314456" cy="468718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96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443A9A-FC80-435C-A88D-6C34F51D3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5560823" cy="121769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 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9B2DF60-DC34-469A-908A-1FCD5373B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682" y="2025748"/>
            <a:ext cx="5150317" cy="1217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DE9BAD9-0BFB-41F3-BC75-55F8E20AA8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94734" y="1004288"/>
            <a:ext cx="2285625" cy="468718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777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F5DA00B-374E-4970-8759-DB31EA55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2E64345D-06AA-40D3-A84A-AF8E9384A6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1716824"/>
              </p:ext>
            </p:extLst>
          </p:nvPr>
        </p:nvGraphicFramePr>
        <p:xfrm>
          <a:off x="685800" y="2141538"/>
          <a:ext cx="10618304" cy="3205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382">
                  <a:extLst>
                    <a:ext uri="{9D8B030D-6E8A-4147-A177-3AD203B41FA5}">
                      <a16:colId xmlns:a16="http://schemas.microsoft.com/office/drawing/2014/main" val="173903369"/>
                    </a:ext>
                  </a:extLst>
                </a:gridCol>
                <a:gridCol w="1580639">
                  <a:extLst>
                    <a:ext uri="{9D8B030D-6E8A-4147-A177-3AD203B41FA5}">
                      <a16:colId xmlns:a16="http://schemas.microsoft.com/office/drawing/2014/main" val="24660312"/>
                    </a:ext>
                  </a:extLst>
                </a:gridCol>
                <a:gridCol w="2765419">
                  <a:extLst>
                    <a:ext uri="{9D8B030D-6E8A-4147-A177-3AD203B41FA5}">
                      <a16:colId xmlns:a16="http://schemas.microsoft.com/office/drawing/2014/main" val="1807068664"/>
                    </a:ext>
                  </a:extLst>
                </a:gridCol>
                <a:gridCol w="2755432">
                  <a:extLst>
                    <a:ext uri="{9D8B030D-6E8A-4147-A177-3AD203B41FA5}">
                      <a16:colId xmlns:a16="http://schemas.microsoft.com/office/drawing/2014/main" val="2183424845"/>
                    </a:ext>
                  </a:extLst>
                </a:gridCol>
                <a:gridCol w="2755432">
                  <a:extLst>
                    <a:ext uri="{9D8B030D-6E8A-4147-A177-3AD203B41FA5}">
                      <a16:colId xmlns:a16="http://schemas.microsoft.com/office/drawing/2014/main" val="136493754"/>
                    </a:ext>
                  </a:extLst>
                </a:gridCol>
              </a:tblGrid>
              <a:tr h="46184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việc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Mức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31736"/>
                  </a:ext>
                </a:extLst>
              </a:tr>
              <a:tr h="46184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17520209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Tri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Ân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Xử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Xử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logic</a:t>
                      </a:r>
                    </a:p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file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409742"/>
                  </a:ext>
                </a:extLst>
              </a:tr>
              <a:tr h="46184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17520318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Hải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diện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Xử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Cấu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193741"/>
                  </a:ext>
                </a:extLst>
              </a:tr>
              <a:tr h="46184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17521152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Ngô Võ Thùy Trang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lang="vi-V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sở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thử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248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51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Ảnh 4" descr="các đốm sáng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4191" y="2573867"/>
            <a:ext cx="6945934" cy="2421464"/>
          </a:xfrm>
        </p:spPr>
        <p:txBody>
          <a:bodyPr rtlCol="0">
            <a:normAutofit/>
          </a:bodyPr>
          <a:lstStyle/>
          <a:p>
            <a:pPr rtl="0"/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ơn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endParaRPr lang="vi-V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4763C08-D427-4738-832E-8EB571A1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hỗ dành sẵn cho Nội dung 4" descr="Ảnh có chứa máy tính, máy tính xách tay, màn hình, đang ngồi&#10;&#10;Mô tả được tạo tự động">
            <a:extLst>
              <a:ext uri="{FF2B5EF4-FFF2-40B4-BE49-F238E27FC236}">
                <a16:creationId xmlns:a16="http://schemas.microsoft.com/office/drawing/2014/main" id="{AD9A0FD0-0BBE-45BA-83AE-7CB829D85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532" y="2141538"/>
            <a:ext cx="1287462" cy="1287462"/>
          </a:xfrm>
        </p:spPr>
      </p:pic>
      <p:pic>
        <p:nvPicPr>
          <p:cNvPr id="7" name="Hình ảnh 6" descr="Ảnh có chứa điện thoại di động, điện thoại, màn hình, đang ngồi&#10;&#10;Mô tả được tạo tự động">
            <a:extLst>
              <a:ext uri="{FF2B5EF4-FFF2-40B4-BE49-F238E27FC236}">
                <a16:creationId xmlns:a16="http://schemas.microsoft.com/office/drawing/2014/main" id="{F15B2BFA-47A0-40DF-89C6-1053B6F73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129" y="3895195"/>
            <a:ext cx="1456267" cy="1456267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BFCED4B6-0758-4A78-9C33-AA5CDB56D99A}"/>
              </a:ext>
            </a:extLst>
          </p:cNvPr>
          <p:cNvSpPr txBox="1"/>
          <p:nvPr/>
        </p:nvSpPr>
        <p:spPr>
          <a:xfrm>
            <a:off x="2855742" y="2448041"/>
            <a:ext cx="5289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 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C7B626D6-3327-42AE-AEA4-78F3B84C0675}"/>
              </a:ext>
            </a:extLst>
          </p:cNvPr>
          <p:cNvSpPr txBox="1"/>
          <p:nvPr/>
        </p:nvSpPr>
        <p:spPr>
          <a:xfrm>
            <a:off x="2855742" y="4064000"/>
            <a:ext cx="6414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Emulator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Developer options</a:t>
            </a:r>
          </a:p>
        </p:txBody>
      </p:sp>
    </p:spTree>
    <p:extLst>
      <p:ext uri="{BB962C8B-B14F-4D97-AF65-F5344CB8AC3E}">
        <p14:creationId xmlns:p14="http://schemas.microsoft.com/office/powerpoint/2010/main" val="300669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 rtlCol="0">
            <a:normAutofit/>
          </a:bodyPr>
          <a:lstStyle/>
          <a:p>
            <a:pPr algn="ctr" rtl="0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hỗ dành sẵn cho nội dung 4" descr="Đồ họa SmartArt biểu tượng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186265"/>
              </p:ext>
            </p:extLst>
          </p:nvPr>
        </p:nvGraphicFramePr>
        <p:xfrm>
          <a:off x="1188719" y="2118876"/>
          <a:ext cx="7451697" cy="4129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Ảnh 3" descr="vệ tinh nổi bật trên bầu trời đêm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Ảnh 6" descr="hình ảnh trừu tượng về các đốm sáng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722827" cy="1456267"/>
          </a:xfrm>
        </p:spPr>
        <p:txBody>
          <a:bodyPr rtlCol="0">
            <a:normAutofit/>
          </a:bodyPr>
          <a:lstStyle/>
          <a:p>
            <a:pPr algn="ctr" rtl="0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hỗ dành sẵn cho nội dung 4" descr="Đồ họa SmartArt biểu tượng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755674"/>
              </p:ext>
            </p:extLst>
          </p:nvPr>
        </p:nvGraphicFramePr>
        <p:xfrm>
          <a:off x="1188720" y="2118876"/>
          <a:ext cx="7398690" cy="3818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Ảnh 3" descr="vệ tinh nổi bật trên bầu trời đêm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Ảnh 6" descr="hình ảnh trừu tượng về các đốm sáng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8423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443A9A-FC80-435C-A88D-6C34F51D3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5560823" cy="121769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9B2DF60-DC34-469A-908A-1FCD5373B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683" y="2025748"/>
            <a:ext cx="4002936" cy="10418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Hình ảnh 5" descr="Ảnh có chứa màn hình, điện thoại, điện thoại di động, ảnh chụp màn hình&#10;&#10;Mô tả được tạo tự động">
            <a:extLst>
              <a:ext uri="{FF2B5EF4-FFF2-40B4-BE49-F238E27FC236}">
                <a16:creationId xmlns:a16="http://schemas.microsoft.com/office/drawing/2014/main" id="{0DE9BAD9-0BFB-41F3-BC75-55F8E20AA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570" y="796413"/>
            <a:ext cx="2525956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325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443A9A-FC80-435C-A88D-6C34F51D3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5560823" cy="121769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9B2DF60-DC34-469A-908A-1FCD5373B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683" y="2025748"/>
            <a:ext cx="4329702" cy="14032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DE9BAD9-0BFB-41F3-BC75-55F8E20AA8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074570" y="829872"/>
            <a:ext cx="2525956" cy="50360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816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443A9A-FC80-435C-A88D-6C34F51D3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5560823" cy="121769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9B2DF60-DC34-469A-908A-1FCD5373B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682" y="2025748"/>
            <a:ext cx="5150317" cy="12176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DE9BAD9-0BFB-41F3-BC75-55F8E20AA8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074570" y="835039"/>
            <a:ext cx="2525956" cy="502569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711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443A9A-FC80-435C-A88D-6C34F51D3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5560823" cy="121769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9B2DF60-DC34-469A-908A-1FCD5373B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682" y="2025748"/>
            <a:ext cx="5150317" cy="12176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DE9BAD9-0BFB-41F3-BC75-55F8E20AA8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074570" y="813188"/>
            <a:ext cx="2525956" cy="506939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149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iên thể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</Words>
  <Application>Microsoft Office PowerPoint</Application>
  <PresentationFormat>Màn hình rộng</PresentationFormat>
  <Paragraphs>89</Paragraphs>
  <Slides>24</Slides>
  <Notes>4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24</vt:i4>
      </vt:variant>
    </vt:vector>
  </HeadingPairs>
  <TitlesOfParts>
    <vt:vector size="28" baseType="lpstr">
      <vt:lpstr>Arial</vt:lpstr>
      <vt:lpstr>Times New Roman</vt:lpstr>
      <vt:lpstr>Wingdings</vt:lpstr>
      <vt:lpstr>Thiên thể</vt:lpstr>
      <vt:lpstr>BÁO CÁO ĐỒ ÁN MÔN HỌC MÔN: PHÁT TRIỂN ỨNG DỤNG TRÊN THIẾT BỊ DI ĐỘNG NT118.K22.HTCL giảng viên hướng dẫn: lý thuyết: Lê kim hùng thực hành: Lê minh khánh hội </vt:lpstr>
      <vt:lpstr>Mục tiêu của project</vt:lpstr>
      <vt:lpstr>Yêu cầu hệ thống</vt:lpstr>
      <vt:lpstr>Các tính năng</vt:lpstr>
      <vt:lpstr>Các tính năng</vt:lpstr>
      <vt:lpstr>Quy trình điểm danh </vt:lpstr>
      <vt:lpstr>Quy trình điểm danh </vt:lpstr>
      <vt:lpstr>Quy trình điểm danh </vt:lpstr>
      <vt:lpstr>Quy trình điểm danh </vt:lpstr>
      <vt:lpstr>Quy trình điểm danh </vt:lpstr>
      <vt:lpstr>Quy trình điểm danh </vt:lpstr>
      <vt:lpstr>Quy trình điểm danh </vt:lpstr>
      <vt:lpstr>Quy trình điểm danh </vt:lpstr>
      <vt:lpstr>Quy trình điểm danh </vt:lpstr>
      <vt:lpstr>Quy trình điểm danh </vt:lpstr>
      <vt:lpstr>Quy trình điểm danh </vt:lpstr>
      <vt:lpstr>Quy trình admin </vt:lpstr>
      <vt:lpstr>Quy trình admin </vt:lpstr>
      <vt:lpstr>Quy trình admin </vt:lpstr>
      <vt:lpstr>Quy trình admin </vt:lpstr>
      <vt:lpstr>Quy trình admin </vt:lpstr>
      <vt:lpstr>Quy trình admin </vt:lpstr>
      <vt:lpstr>Bảng phân công công việc</vt:lpstr>
      <vt:lpstr>Cảm ơn thầy, cô và các bạn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2020-07-08T08:01:30Z</dcterms:created>
  <dcterms:modified xsi:type="dcterms:W3CDTF">2020-07-09T09:19:44Z</dcterms:modified>
</cp:coreProperties>
</file>