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" cy="3657600"/>
  <p:notesSz cx="6858000" cy="9144000"/>
  <p:defaultTextStyle>
    <a:defPPr>
      <a:defRPr lang="en-US"/>
    </a:defPPr>
    <a:lvl1pPr marL="0" algn="l" defTabSz="351115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175558" algn="l" defTabSz="351115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351115" algn="l" defTabSz="351115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526673" algn="l" defTabSz="351115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702230" algn="l" defTabSz="351115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877788" algn="l" defTabSz="351115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053345" algn="l" defTabSz="351115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228903" algn="l" defTabSz="351115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1404460" algn="l" defTabSz="351115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8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69E-C2E1-4F6C-8185-3158845BF7A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B21-C5D5-4CCF-851F-26E069B11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69E-C2E1-4F6C-8185-3158845BF7A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B21-C5D5-4CCF-851F-26E069B11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0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69E-C2E1-4F6C-8185-3158845BF7A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B21-C5D5-4CCF-851F-26E069B11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69E-C2E1-4F6C-8185-3158845BF7A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B21-C5D5-4CCF-851F-26E069B11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3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69E-C2E1-4F6C-8185-3158845BF7A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B21-C5D5-4CCF-851F-26E069B11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6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69E-C2E1-4F6C-8185-3158845BF7A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B21-C5D5-4CCF-851F-26E069B11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2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69E-C2E1-4F6C-8185-3158845BF7A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B21-C5D5-4CCF-851F-26E069B11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2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69E-C2E1-4F6C-8185-3158845BF7A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B21-C5D5-4CCF-851F-26E069B11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5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69E-C2E1-4F6C-8185-3158845BF7A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B21-C5D5-4CCF-851F-26E069B11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1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69E-C2E1-4F6C-8185-3158845BF7A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B21-C5D5-4CCF-851F-26E069B11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0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69E-C2E1-4F6C-8185-3158845BF7A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B21-C5D5-4CCF-851F-26E069B11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2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469E-C2E1-4F6C-8185-3158845BF7A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40B21-C5D5-4CCF-851F-26E069B11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3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7240" y="778221"/>
            <a:ext cx="2103120" cy="2101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13716" rIns="27432" bIns="13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9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8600" y="1828800"/>
            <a:ext cx="32004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28800" y="228600"/>
            <a:ext cx="0" cy="32004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28800" y="501222"/>
            <a:ext cx="38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Cambria" panose="02040503050406030204" pitchFamily="18" charset="0"/>
              </a:rPr>
              <a:t>M</a:t>
            </a:r>
            <a:r>
              <a:rPr lang="en-US" sz="1200" i="1" baseline="-25000" dirty="0" err="1" smtClean="0">
                <a:latin typeface="Cambria" panose="02040503050406030204" pitchFamily="18" charset="0"/>
              </a:rPr>
              <a:t>n</a:t>
            </a:r>
            <a:endParaRPr lang="en-US" sz="1200" i="1" baseline="-25000" dirty="0"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66292" y="1814373"/>
            <a:ext cx="38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Cambria" panose="02040503050406030204" pitchFamily="18" charset="0"/>
              </a:rPr>
              <a:t>M</a:t>
            </a:r>
            <a:r>
              <a:rPr lang="en-US" sz="1200" i="1" baseline="-25000" dirty="0" err="1" smtClean="0">
                <a:latin typeface="Cambria" panose="02040503050406030204" pitchFamily="18" charset="0"/>
              </a:rPr>
              <a:t>n</a:t>
            </a:r>
            <a:endParaRPr lang="en-US" sz="1200" i="1" baseline="-25000" dirty="0"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8800" y="2893806"/>
            <a:ext cx="46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" panose="02040503050406030204" pitchFamily="18" charset="0"/>
              </a:rPr>
              <a:t>-</a:t>
            </a:r>
            <a:r>
              <a:rPr lang="en-US" sz="1200" i="1" dirty="0" err="1" smtClean="0">
                <a:latin typeface="Cambria" panose="02040503050406030204" pitchFamily="18" charset="0"/>
              </a:rPr>
              <a:t>M</a:t>
            </a:r>
            <a:r>
              <a:rPr lang="en-US" sz="1200" i="1" baseline="-25000" dirty="0" err="1" smtClean="0">
                <a:latin typeface="Cambria" panose="02040503050406030204" pitchFamily="18" charset="0"/>
              </a:rPr>
              <a:t>n</a:t>
            </a:r>
            <a:endParaRPr lang="en-US" sz="1200" i="1" baseline="-25000" dirty="0"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4447" y="1828801"/>
            <a:ext cx="46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" panose="02040503050406030204" pitchFamily="18" charset="0"/>
              </a:rPr>
              <a:t>-</a:t>
            </a:r>
            <a:r>
              <a:rPr lang="en-US" sz="1200" i="1" dirty="0" err="1" smtClean="0">
                <a:latin typeface="Cambria" panose="02040503050406030204" pitchFamily="18" charset="0"/>
              </a:rPr>
              <a:t>M</a:t>
            </a:r>
            <a:r>
              <a:rPr lang="en-US" sz="1200" i="1" baseline="-25000" dirty="0" err="1" smtClean="0">
                <a:latin typeface="Cambria" panose="02040503050406030204" pitchFamily="18" charset="0"/>
              </a:rPr>
              <a:t>n</a:t>
            </a:r>
            <a:endParaRPr lang="en-US" sz="1200" i="1" baseline="-250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315329" y="84411"/>
                <a:ext cx="407962" cy="2092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𝐼𝑚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329" y="84411"/>
                <a:ext cx="407962" cy="209224"/>
              </a:xfrm>
              <a:prstGeom prst="rect">
                <a:avLst/>
              </a:prstGeom>
              <a:blipFill rotWithShape="0">
                <a:blip r:embed="rId2"/>
                <a:stretch>
                  <a:fillRect l="-13433" t="-23529" r="-74627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134751" y="1507751"/>
                <a:ext cx="407962" cy="2092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751" y="1507751"/>
                <a:ext cx="407962" cy="209224"/>
              </a:xfrm>
              <a:prstGeom prst="rect">
                <a:avLst/>
              </a:prstGeom>
              <a:blipFill rotWithShape="0">
                <a:blip r:embed="rId3"/>
                <a:stretch>
                  <a:fillRect l="-13433" t="-20000" r="-73134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4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</dc:creator>
  <cp:lastModifiedBy>amy</cp:lastModifiedBy>
  <cp:revision>3</cp:revision>
  <dcterms:created xsi:type="dcterms:W3CDTF">2015-02-03T14:03:20Z</dcterms:created>
  <dcterms:modified xsi:type="dcterms:W3CDTF">2015-02-12T03:47:26Z</dcterms:modified>
</cp:coreProperties>
</file>