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92BB-0540-46B6-B990-04D291FB7C3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5B63-786E-41EB-9388-6CB1C94C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92BB-0540-46B6-B990-04D291FB7C3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5B63-786E-41EB-9388-6CB1C94C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92BB-0540-46B6-B990-04D291FB7C3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5B63-786E-41EB-9388-6CB1C94C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1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92BB-0540-46B6-B990-04D291FB7C3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5B63-786E-41EB-9388-6CB1C94C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6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92BB-0540-46B6-B990-04D291FB7C3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5B63-786E-41EB-9388-6CB1C94C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1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92BB-0540-46B6-B990-04D291FB7C3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5B63-786E-41EB-9388-6CB1C94C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92BB-0540-46B6-B990-04D291FB7C3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5B63-786E-41EB-9388-6CB1C94C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92BB-0540-46B6-B990-04D291FB7C3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5B63-786E-41EB-9388-6CB1C94C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92BB-0540-46B6-B990-04D291FB7C3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5B63-786E-41EB-9388-6CB1C94C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92BB-0540-46B6-B990-04D291FB7C3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5B63-786E-41EB-9388-6CB1C94C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92BB-0540-46B6-B990-04D291FB7C3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5B63-786E-41EB-9388-6CB1C94C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92BB-0540-46B6-B990-04D291FB7C31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5B63-786E-41EB-9388-6CB1C94C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60987" y="3075911"/>
            <a:ext cx="2114281" cy="128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4496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8717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2937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77157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61378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5268" y="2406205"/>
            <a:ext cx="2395470" cy="193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Balancer</a:t>
            </a:r>
          </a:p>
        </p:txBody>
      </p:sp>
      <p:cxnSp>
        <p:nvCxnSpPr>
          <p:cNvPr id="12" name="Straight Arrow Connector 11"/>
          <p:cNvCxnSpPr>
            <a:stCxn id="11" idx="3"/>
            <a:endCxn id="14" idx="1"/>
          </p:cNvCxnSpPr>
          <p:nvPr/>
        </p:nvCxnSpPr>
        <p:spPr>
          <a:xfrm flipV="1">
            <a:off x="4670738" y="1287890"/>
            <a:ext cx="1880316" cy="2084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1054" y="321974"/>
            <a:ext cx="2395470" cy="1931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1</a:t>
            </a:r>
          </a:p>
        </p:txBody>
      </p:sp>
      <p:cxnSp>
        <p:nvCxnSpPr>
          <p:cNvPr id="15" name="Straight Arrow Connector 14"/>
          <p:cNvCxnSpPr>
            <a:stCxn id="11" idx="3"/>
            <a:endCxn id="16" idx="1"/>
          </p:cNvCxnSpPr>
          <p:nvPr/>
        </p:nvCxnSpPr>
        <p:spPr>
          <a:xfrm>
            <a:off x="4670738" y="3372119"/>
            <a:ext cx="18803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51054" y="2406205"/>
            <a:ext cx="2395470" cy="1931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2</a:t>
            </a:r>
          </a:p>
        </p:txBody>
      </p:sp>
      <p:sp>
        <p:nvSpPr>
          <p:cNvPr id="22" name="Oval 21"/>
          <p:cNvSpPr/>
          <p:nvPr/>
        </p:nvSpPr>
        <p:spPr>
          <a:xfrm>
            <a:off x="5269607" y="3075911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53827" y="3075911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38047" y="3075911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751065">
            <a:off x="5140819" y="1883439"/>
            <a:ext cx="1026017" cy="244699"/>
            <a:chOff x="5686022" y="1374826"/>
            <a:chExt cx="1026017" cy="244699"/>
          </a:xfrm>
        </p:grpSpPr>
        <p:sp>
          <p:nvSpPr>
            <p:cNvPr id="25" name="Oval 24"/>
            <p:cNvSpPr/>
            <p:nvPr/>
          </p:nvSpPr>
          <p:spPr>
            <a:xfrm>
              <a:off x="5686022" y="1374826"/>
              <a:ext cx="257577" cy="2446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70242" y="1374826"/>
              <a:ext cx="257577" cy="2446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54462" y="1374826"/>
              <a:ext cx="257577" cy="2446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/>
          <p:cNvCxnSpPr>
            <a:stCxn id="11" idx="3"/>
            <a:endCxn id="30" idx="1"/>
          </p:cNvCxnSpPr>
          <p:nvPr/>
        </p:nvCxnSpPr>
        <p:spPr>
          <a:xfrm>
            <a:off x="4670738" y="3372119"/>
            <a:ext cx="1880316" cy="2154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51054" y="4560841"/>
            <a:ext cx="2395470" cy="1931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3</a:t>
            </a:r>
          </a:p>
        </p:txBody>
      </p:sp>
      <p:grpSp>
        <p:nvGrpSpPr>
          <p:cNvPr id="35" name="Group 34"/>
          <p:cNvGrpSpPr/>
          <p:nvPr/>
        </p:nvGrpSpPr>
        <p:grpSpPr>
          <a:xfrm rot="2907704">
            <a:off x="5379077" y="4292532"/>
            <a:ext cx="1026017" cy="244699"/>
            <a:chOff x="5943599" y="4972967"/>
            <a:chExt cx="1026017" cy="244699"/>
          </a:xfrm>
        </p:grpSpPr>
        <p:sp>
          <p:nvSpPr>
            <p:cNvPr id="31" name="Oval 30"/>
            <p:cNvSpPr/>
            <p:nvPr/>
          </p:nvSpPr>
          <p:spPr>
            <a:xfrm>
              <a:off x="5943599" y="4972967"/>
              <a:ext cx="257577" cy="2446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327819" y="4972967"/>
              <a:ext cx="257577" cy="2446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12039" y="4972967"/>
              <a:ext cx="257577" cy="2446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4496" y="2270814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Arrive</a:t>
            </a:r>
          </a:p>
        </p:txBody>
      </p:sp>
    </p:spTree>
    <p:extLst>
      <p:ext uri="{BB962C8B-B14F-4D97-AF65-F5344CB8AC3E}">
        <p14:creationId xmlns:p14="http://schemas.microsoft.com/office/powerpoint/2010/main" val="2434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141" y="528036"/>
            <a:ext cx="5525036" cy="5898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0987" y="3075911"/>
            <a:ext cx="2801154" cy="1501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24496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8717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2937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77157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61378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4496" y="2270814"/>
            <a:ext cx="128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 Arrive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29189" y="938443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9189" y="1390278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9189" y="1840845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29189" y="2291412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29189" y="2741979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9189" y="3201536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29189" y="3645012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29189" y="4093680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29189" y="4556651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9189" y="4994814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29189" y="5445381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9189" y="5895953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2141" y="78211"/>
            <a:ext cx="128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80860" y="570379"/>
            <a:ext cx="128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970677" y="984163"/>
            <a:ext cx="9144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0677" y="1435998"/>
            <a:ext cx="2743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70677" y="1886565"/>
            <a:ext cx="201168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70677" y="2337132"/>
            <a:ext cx="457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70677" y="2787699"/>
            <a:ext cx="13716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70677" y="4139400"/>
            <a:ext cx="13716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70677" y="3247256"/>
            <a:ext cx="2743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70677" y="5941673"/>
            <a:ext cx="201168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70677" y="4602371"/>
            <a:ext cx="457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70677" y="3690732"/>
            <a:ext cx="457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70677" y="5040534"/>
            <a:ext cx="201168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70677" y="5491101"/>
            <a:ext cx="9144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141" y="528036"/>
            <a:ext cx="5525036" cy="5898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0987" y="3075911"/>
            <a:ext cx="2801154" cy="1501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24496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8717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2937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77157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61378" y="2670225"/>
            <a:ext cx="257577" cy="2446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4496" y="2270814"/>
            <a:ext cx="128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 Arrive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29189" y="938443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9189" y="1390278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9189" y="1840845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29189" y="2291412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29189" y="2741979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9189" y="3201536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29189" y="3645012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29189" y="4093680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29189" y="4556651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9189" y="4994814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29189" y="5445381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9189" y="5895953"/>
            <a:ext cx="1463040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2141" y="78211"/>
            <a:ext cx="128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80860" y="570379"/>
            <a:ext cx="128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970677" y="984163"/>
            <a:ext cx="9144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0677" y="1435998"/>
            <a:ext cx="2743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70677" y="1886565"/>
            <a:ext cx="201168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70677" y="2337132"/>
            <a:ext cx="457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70677" y="2787699"/>
            <a:ext cx="13716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70677" y="4139400"/>
            <a:ext cx="13716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70677" y="3247256"/>
            <a:ext cx="2743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70677" y="5941673"/>
            <a:ext cx="201168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70677" y="4602371"/>
            <a:ext cx="457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70677" y="3690732"/>
            <a:ext cx="457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70677" y="5040534"/>
            <a:ext cx="201168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70677" y="5491101"/>
            <a:ext cx="9144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00697" y="984163"/>
            <a:ext cx="13716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98084" y="4139395"/>
            <a:ext cx="13716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68104" y="984163"/>
            <a:ext cx="457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79744" y="1876302"/>
            <a:ext cx="457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33836" y="2324728"/>
            <a:ext cx="13716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98084" y="2800229"/>
            <a:ext cx="13716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88076" y="2337132"/>
            <a:ext cx="457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02085" y="2324728"/>
            <a:ext cx="457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43497" y="3693325"/>
            <a:ext cx="457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16317" y="3697823"/>
            <a:ext cx="9144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46337" y="3699299"/>
            <a:ext cx="9144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00036" y="4602371"/>
            <a:ext cx="9144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94396" y="4601945"/>
            <a:ext cx="13716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48967" y="5040534"/>
            <a:ext cx="101177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76517" y="5491101"/>
            <a:ext cx="13716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30717" y="5938656"/>
            <a:ext cx="9144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435125" y="5488626"/>
            <a:ext cx="45720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66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3</cp:revision>
  <dcterms:created xsi:type="dcterms:W3CDTF">2015-03-29T18:48:24Z</dcterms:created>
  <dcterms:modified xsi:type="dcterms:W3CDTF">2015-03-29T19:04:38Z</dcterms:modified>
</cp:coreProperties>
</file>