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970C8D-47F5-4980-8B9E-6DAAA172B811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D23B25-4A31-4195-AF37-F8CD4763D40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7772400" cy="1470025"/>
          </a:xfrm>
        </p:spPr>
        <p:txBody>
          <a:bodyPr/>
          <a:lstStyle/>
          <a:p>
            <a:pPr algn="l"/>
            <a:r>
              <a:rPr lang="en-US" altLang="zh-CN" dirty="0" smtClean="0"/>
              <a:t>1.Background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714620"/>
            <a:ext cx="8501122" cy="350046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/>
              <a:t>hibernate is popular,  used widely,  but sometimes I think it‘s not flexible enough.</a:t>
            </a:r>
          </a:p>
          <a:p>
            <a:pPr algn="l"/>
            <a:endParaRPr lang="en-US" altLang="zh-CN" sz="1800" dirty="0" smtClean="0"/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It’s boring update, delete or select a entity with its primary key.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It's difficult to maintain that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clause be </a:t>
            </a:r>
            <a:r>
              <a:rPr lang="en-US" altLang="zh-CN" sz="1800" b="0" dirty="0" err="1" smtClean="0"/>
              <a:t>writen</a:t>
            </a:r>
            <a:r>
              <a:rPr lang="en-US" altLang="zh-CN" sz="1800" b="0" dirty="0" smtClean="0"/>
              <a:t> in java class, but in some case, one </a:t>
            </a:r>
            <a:r>
              <a:rPr lang="en-US" altLang="zh-CN" sz="1800" b="0" dirty="0" err="1" smtClean="0"/>
              <a:t>Sql</a:t>
            </a:r>
            <a:r>
              <a:rPr lang="en-US" altLang="zh-CN" sz="1800" b="0" dirty="0" smtClean="0"/>
              <a:t> can cut down a lots job.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b="0" dirty="0" smtClean="0"/>
              <a:t> When using </a:t>
            </a:r>
            <a:r>
              <a:rPr lang="en-US" altLang="zh-CN" sz="1800" b="0" dirty="0" err="1" smtClean="0"/>
              <a:t>mybatis</a:t>
            </a:r>
            <a:r>
              <a:rPr lang="en-US" altLang="zh-CN" sz="1800" b="0" dirty="0" smtClean="0"/>
              <a:t> and hibernate integration, their session is isolated, it means that you can’t read the latest data status </a:t>
            </a:r>
            <a:r>
              <a:rPr lang="en-US" altLang="zh-CN" sz="1800" dirty="0" smtClean="0"/>
              <a:t>with </a:t>
            </a:r>
            <a:r>
              <a:rPr lang="en-US" altLang="zh-CN" sz="1800" dirty="0" err="1" smtClean="0"/>
              <a:t>mybatis</a:t>
            </a:r>
            <a:r>
              <a:rPr lang="en-US" altLang="zh-CN" sz="1800" dirty="0" smtClean="0"/>
              <a:t> in one action </a:t>
            </a:r>
            <a:r>
              <a:rPr lang="en-US" altLang="zh-CN" sz="1800" b="0" dirty="0" smtClean="0"/>
              <a:t>which was just updated by hibernate.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2.Why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/>
          <a:lstStyle/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</a:t>
            </a:r>
            <a:r>
              <a:rPr lang="en-US" altLang="zh-CN" dirty="0" smtClean="0"/>
              <a:t>means </a:t>
            </a:r>
            <a:r>
              <a:rPr lang="en-US" altLang="zh-CN" dirty="0" smtClean="0"/>
              <a:t>hibernate +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or more.</a:t>
            </a:r>
          </a:p>
          <a:p>
            <a:r>
              <a:rPr lang="en-US" altLang="zh-CN" dirty="0" err="1" smtClean="0"/>
              <a:t>Hibatis</a:t>
            </a:r>
            <a:r>
              <a:rPr lang="en-US" altLang="zh-CN" dirty="0" smtClean="0"/>
              <a:t> is flexible, smart, </a:t>
            </a:r>
            <a:r>
              <a:rPr lang="en-US" dirty="0" smtClean="0"/>
              <a:t>highly integrated and</a:t>
            </a:r>
            <a:r>
              <a:rPr lang="en-US" altLang="zh-CN" dirty="0" smtClean="0"/>
              <a:t> easy using.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4286256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/>
              <a:t>Now let me show you</a:t>
            </a:r>
          </a:p>
          <a:p>
            <a:pPr algn="ctr"/>
            <a:r>
              <a:rPr lang="en-US" altLang="zh-CN" sz="4800" dirty="0" err="1"/>
              <a:t>H</a:t>
            </a:r>
            <a:r>
              <a:rPr lang="en-US" altLang="zh-CN" sz="4800" dirty="0" err="1" smtClean="0"/>
              <a:t>ibatis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altLang="zh-CN" b="1" dirty="0" smtClean="0"/>
              <a:t>public &lt;T&gt; List &lt;T&gt; select(T t);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T selectOne(T 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offset,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limit);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List &lt;Map &lt;String, Object&gt;&gt; select(String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void insert(T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insert(String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&lt;T&gt;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delete(T </a:t>
            </a:r>
            <a:r>
              <a:rPr lang="en-US" altLang="zh-CN" b="1" dirty="0" err="1" smtClean="0"/>
              <a:t>t</a:t>
            </a:r>
            <a:r>
              <a:rPr lang="en-US" altLang="zh-CN" b="1" dirty="0" smtClean="0"/>
              <a:t>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delete(String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</a:p>
          <a:p>
            <a:endParaRPr lang="zh-CN" altLang="en-US" dirty="0" smtClean="0"/>
          </a:p>
          <a:p>
            <a:r>
              <a:rPr lang="fr-FR" altLang="zh-CN" b="1" dirty="0" smtClean="0"/>
              <a:t>public &lt;T&gt; int update(T t1, T t2);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update(String </a:t>
            </a:r>
            <a:r>
              <a:rPr lang="en-US" altLang="zh-CN" b="1" dirty="0" err="1" smtClean="0"/>
              <a:t>selectId</a:t>
            </a:r>
            <a:r>
              <a:rPr lang="en-US" altLang="zh-CN" b="1" dirty="0" smtClean="0"/>
              <a:t>, Map &lt;String, Object&gt; parameter);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3.Hibatis </a:t>
            </a:r>
            <a:r>
              <a:rPr lang="en-US" altLang="zh-CN" dirty="0" err="1" smtClean="0"/>
              <a:t>MapToPo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public static &lt;T&gt; List &lt;T&gt;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(List &lt;Map &lt;String, Object&gt;&gt; list, Class &lt;T&gt; c)</a:t>
            </a:r>
          </a:p>
          <a:p>
            <a:r>
              <a:rPr lang="en-US" altLang="zh-CN" b="1" dirty="0" smtClean="0"/>
              <a:t>public static &lt;T&gt; T </a:t>
            </a:r>
            <a:r>
              <a:rPr lang="en-US" altLang="zh-CN" b="1" dirty="0" err="1" smtClean="0"/>
              <a:t>mapToPo</a:t>
            </a:r>
            <a:r>
              <a:rPr lang="en-US" altLang="zh-CN" b="1" dirty="0" smtClean="0"/>
              <a:t>(Map &lt;String, Object&gt; map, Class &lt;T&gt; c)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571501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 the two method follow  the camel case.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5.Hibatis in 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Hibernate + </a:t>
            </a:r>
            <a:r>
              <a:rPr lang="en-US" altLang="zh-CN" dirty="0" err="1" smtClean="0"/>
              <a:t>Hibatis</a:t>
            </a:r>
            <a:endParaRPr lang="en-US" altLang="zh-CN" dirty="0" smtClean="0"/>
          </a:p>
          <a:p>
            <a:r>
              <a:rPr lang="en-US" altLang="zh-CN" dirty="0" smtClean="0"/>
              <a:t>Spring + Hibernate + </a:t>
            </a:r>
            <a:r>
              <a:rPr lang="en-US" altLang="zh-CN" dirty="0" err="1" smtClean="0"/>
              <a:t>Hibatis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6.Open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/>
          <a:lstStyle/>
          <a:p>
            <a:r>
              <a:rPr lang="en-US" altLang="zh-CN" dirty="0" smtClean="0"/>
              <a:t>https://github.com/anleapat/hibatis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328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流畅</vt:lpstr>
      <vt:lpstr>1.Background</vt:lpstr>
      <vt:lpstr>2.Why Hibatis</vt:lpstr>
      <vt:lpstr>3.Hibatis API</vt:lpstr>
      <vt:lpstr>3.Hibatis MapToPo util</vt:lpstr>
      <vt:lpstr>5.Hibatis in action</vt:lpstr>
      <vt:lpstr>6.Open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1.Background</dc:title>
  <dc:creator>lee</dc:creator>
  <cp:lastModifiedBy>lee</cp:lastModifiedBy>
  <cp:revision>31</cp:revision>
  <dcterms:created xsi:type="dcterms:W3CDTF">2016-10-21T00:24:14Z</dcterms:created>
  <dcterms:modified xsi:type="dcterms:W3CDTF">2016-10-21T08:58:00Z</dcterms:modified>
</cp:coreProperties>
</file>