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23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70C8D-47F5-4980-8B9E-6DAAA172B811}" type="datetimeFigureOut">
              <a:rPr lang="zh-CN" altLang="en-US" smtClean="0"/>
              <a:pPr/>
              <a:t>2017/6/17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3B25-4A31-4195-AF37-F8CD4763D4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70C8D-47F5-4980-8B9E-6DAAA172B811}" type="datetimeFigureOut">
              <a:rPr lang="zh-CN" altLang="en-US" smtClean="0"/>
              <a:pPr/>
              <a:t>2017/6/17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3B25-4A31-4195-AF37-F8CD4763D4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70C8D-47F5-4980-8B9E-6DAAA172B811}" type="datetimeFigureOut">
              <a:rPr lang="zh-CN" altLang="en-US" smtClean="0"/>
              <a:pPr/>
              <a:t>2017/6/17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3B25-4A31-4195-AF37-F8CD4763D4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70C8D-47F5-4980-8B9E-6DAAA172B811}" type="datetimeFigureOut">
              <a:rPr lang="zh-CN" altLang="en-US" smtClean="0"/>
              <a:pPr/>
              <a:t>2017/6/17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3B25-4A31-4195-AF37-F8CD4763D4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70C8D-47F5-4980-8B9E-6DAAA172B811}" type="datetimeFigureOut">
              <a:rPr lang="zh-CN" altLang="en-US" smtClean="0"/>
              <a:pPr/>
              <a:t>2017/6/17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3B25-4A31-4195-AF37-F8CD4763D4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70C8D-47F5-4980-8B9E-6DAAA172B811}" type="datetimeFigureOut">
              <a:rPr lang="zh-CN" altLang="en-US" smtClean="0"/>
              <a:pPr/>
              <a:t>2017/6/17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3B25-4A31-4195-AF37-F8CD4763D4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70C8D-47F5-4980-8B9E-6DAAA172B811}" type="datetimeFigureOut">
              <a:rPr lang="zh-CN" altLang="en-US" smtClean="0"/>
              <a:pPr/>
              <a:t>2017/6/17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3B25-4A31-4195-AF37-F8CD4763D4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70C8D-47F5-4980-8B9E-6DAAA172B811}" type="datetimeFigureOut">
              <a:rPr lang="zh-CN" altLang="en-US" smtClean="0"/>
              <a:pPr/>
              <a:t>2017/6/17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3B25-4A31-4195-AF37-F8CD4763D4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70C8D-47F5-4980-8B9E-6DAAA172B811}" type="datetimeFigureOut">
              <a:rPr lang="zh-CN" altLang="en-US" smtClean="0"/>
              <a:pPr/>
              <a:t>2017/6/17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3B25-4A31-4195-AF37-F8CD4763D4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70C8D-47F5-4980-8B9E-6DAAA172B811}" type="datetimeFigureOut">
              <a:rPr lang="zh-CN" altLang="en-US" smtClean="0"/>
              <a:pPr/>
              <a:t>2017/6/17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3B25-4A31-4195-AF37-F8CD4763D4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70C8D-47F5-4980-8B9E-6DAAA172B811}" type="datetimeFigureOut">
              <a:rPr lang="zh-CN" altLang="en-US" smtClean="0"/>
              <a:pPr/>
              <a:t>2017/6/17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ED23B25-4A31-4195-AF37-F8CD4763D40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0970C8D-47F5-4980-8B9E-6DAAA172B811}" type="datetimeFigureOut">
              <a:rPr lang="zh-CN" altLang="en-US" smtClean="0"/>
              <a:pPr/>
              <a:t>2017/6/17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ED23B25-4A31-4195-AF37-F8CD4763D40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100011357708284/videos/393590204362900" TargetMode="External"/><Relationship Id="rId2" Type="http://schemas.openxmlformats.org/officeDocument/2006/relationships/hyperlink" Target="https://github.com/anleapat/hibati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5720" y="142852"/>
            <a:ext cx="7772400" cy="1470025"/>
          </a:xfrm>
        </p:spPr>
        <p:txBody>
          <a:bodyPr/>
          <a:lstStyle/>
          <a:p>
            <a:pPr algn="l"/>
            <a:r>
              <a:rPr lang="en-US" altLang="zh-CN" dirty="0" smtClean="0"/>
              <a:t>1.Background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7158" y="2714620"/>
            <a:ext cx="8501122" cy="3500462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 smtClean="0"/>
              <a:t>hibernate is popular,  used widely,  but sometimes I think it‘s not flexible enough.</a:t>
            </a:r>
          </a:p>
          <a:p>
            <a:pPr algn="l"/>
            <a:endParaRPr lang="en-US" altLang="zh-CN" sz="1800" dirty="0" smtClean="0"/>
          </a:p>
          <a:p>
            <a:pPr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1800" b="0" dirty="0" smtClean="0"/>
              <a:t> It’s boring update, delete or select a entity with its primary key.</a:t>
            </a:r>
          </a:p>
          <a:p>
            <a:pPr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1800" b="0" dirty="0" smtClean="0"/>
              <a:t> It's difficult to maintain that </a:t>
            </a:r>
            <a:r>
              <a:rPr lang="en-US" altLang="zh-CN" sz="1800" b="0" dirty="0" err="1" smtClean="0"/>
              <a:t>Sql</a:t>
            </a:r>
            <a:r>
              <a:rPr lang="en-US" altLang="zh-CN" sz="1800" b="0" dirty="0" smtClean="0"/>
              <a:t> clause be </a:t>
            </a:r>
            <a:r>
              <a:rPr lang="en-US" altLang="zh-CN" sz="1800" b="0" dirty="0" err="1" smtClean="0"/>
              <a:t>writen</a:t>
            </a:r>
            <a:r>
              <a:rPr lang="en-US" altLang="zh-CN" sz="1800" b="0" dirty="0" smtClean="0"/>
              <a:t> in java class, but in some case, one </a:t>
            </a:r>
            <a:r>
              <a:rPr lang="en-US" altLang="zh-CN" sz="1800" b="0" dirty="0" err="1" smtClean="0"/>
              <a:t>Sql</a:t>
            </a:r>
            <a:r>
              <a:rPr lang="en-US" altLang="zh-CN" sz="1800" b="0" dirty="0" smtClean="0"/>
              <a:t> can cut down a lots job.</a:t>
            </a:r>
          </a:p>
          <a:p>
            <a:pPr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1800" b="0" dirty="0" smtClean="0"/>
              <a:t> When using </a:t>
            </a:r>
            <a:r>
              <a:rPr lang="en-US" altLang="zh-CN" sz="1800" b="0" dirty="0" err="1" smtClean="0"/>
              <a:t>mybatis</a:t>
            </a:r>
            <a:r>
              <a:rPr lang="en-US" altLang="zh-CN" sz="1800" b="0" dirty="0" smtClean="0"/>
              <a:t> and hibernate integration, their session is isolated, it means that you can’t read the latest data status </a:t>
            </a:r>
            <a:r>
              <a:rPr lang="en-US" altLang="zh-CN" sz="1800" dirty="0" smtClean="0"/>
              <a:t>with </a:t>
            </a:r>
            <a:r>
              <a:rPr lang="en-US" altLang="zh-CN" sz="1800" dirty="0" err="1" smtClean="0"/>
              <a:t>mybatis</a:t>
            </a:r>
            <a:r>
              <a:rPr lang="en-US" altLang="zh-CN" sz="1800" dirty="0" smtClean="0"/>
              <a:t> in one action </a:t>
            </a:r>
            <a:r>
              <a:rPr lang="en-US" altLang="zh-CN" sz="1800" b="0" dirty="0" smtClean="0"/>
              <a:t>which was just updated by hibernate.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2.Why </a:t>
            </a:r>
            <a:r>
              <a:rPr lang="en-US" altLang="zh-CN" dirty="0" err="1" smtClean="0"/>
              <a:t>Hibatis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564958"/>
          </a:xfrm>
        </p:spPr>
        <p:txBody>
          <a:bodyPr/>
          <a:lstStyle/>
          <a:p>
            <a:r>
              <a:rPr lang="en-US" altLang="zh-CN" dirty="0" err="1" smtClean="0"/>
              <a:t>Hibatis</a:t>
            </a:r>
            <a:r>
              <a:rPr lang="en-US" altLang="zh-CN" dirty="0" smtClean="0"/>
              <a:t> means hibernate + </a:t>
            </a:r>
            <a:r>
              <a:rPr lang="en-US" altLang="zh-CN" dirty="0" err="1" smtClean="0"/>
              <a:t>mybatis</a:t>
            </a:r>
            <a:r>
              <a:rPr lang="en-US" altLang="zh-CN" dirty="0" smtClean="0"/>
              <a:t> or more.</a:t>
            </a:r>
          </a:p>
          <a:p>
            <a:r>
              <a:rPr lang="en-US" altLang="zh-CN" dirty="0" err="1" smtClean="0"/>
              <a:t>Hibatis</a:t>
            </a:r>
            <a:r>
              <a:rPr lang="en-US" altLang="zh-CN" dirty="0" smtClean="0"/>
              <a:t> is flexible, smart, </a:t>
            </a:r>
            <a:r>
              <a:rPr lang="en-US" dirty="0" smtClean="0"/>
              <a:t>highly integrated and</a:t>
            </a:r>
            <a:r>
              <a:rPr lang="en-US" altLang="zh-CN" dirty="0" smtClean="0"/>
              <a:t> easy using.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8596" y="4286256"/>
            <a:ext cx="83582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smtClean="0"/>
              <a:t>Now let me show you</a:t>
            </a:r>
          </a:p>
          <a:p>
            <a:pPr algn="ctr"/>
            <a:r>
              <a:rPr lang="en-US" altLang="zh-CN" sz="4800" dirty="0" err="1"/>
              <a:t>H</a:t>
            </a:r>
            <a:r>
              <a:rPr lang="en-US" altLang="zh-CN" sz="4800" dirty="0" err="1" smtClean="0"/>
              <a:t>ibatis</a:t>
            </a:r>
            <a:endParaRPr lang="zh-CN" alt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3.Hibatis 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altLang="zh-CN" b="1" dirty="0" smtClean="0"/>
              <a:t>public &lt;T&gt; List &lt;T&gt; select(T t);</a:t>
            </a:r>
          </a:p>
          <a:p>
            <a:endParaRPr lang="zh-CN" altLang="en-US" dirty="0" smtClean="0"/>
          </a:p>
          <a:p>
            <a:r>
              <a:rPr lang="fr-FR" altLang="zh-CN" b="1" dirty="0" smtClean="0"/>
              <a:t>public &lt;T&gt; T selectOne(T t);</a:t>
            </a:r>
          </a:p>
          <a:p>
            <a:endParaRPr lang="zh-CN" altLang="en-US" dirty="0" smtClean="0"/>
          </a:p>
          <a:p>
            <a:r>
              <a:rPr lang="en-US" altLang="zh-CN" b="1" dirty="0" smtClean="0"/>
              <a:t>public List &lt;Map &lt;String, Object&gt;&gt; select(String </a:t>
            </a:r>
            <a:r>
              <a:rPr lang="en-US" altLang="zh-CN" b="1" dirty="0" err="1" smtClean="0"/>
              <a:t>selectId</a:t>
            </a:r>
            <a:r>
              <a:rPr lang="en-US" altLang="zh-CN" b="1" dirty="0" smtClean="0"/>
              <a:t>, Map &lt;String, Object&gt; parameter, 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offset, 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limit);</a:t>
            </a:r>
          </a:p>
          <a:p>
            <a:endParaRPr lang="zh-CN" altLang="en-US" dirty="0" smtClean="0"/>
          </a:p>
          <a:p>
            <a:r>
              <a:rPr lang="en-US" altLang="zh-CN" b="1" dirty="0" smtClean="0"/>
              <a:t>public List &lt;Map &lt;String, Object&gt;&gt; select(String </a:t>
            </a:r>
            <a:r>
              <a:rPr lang="en-US" altLang="zh-CN" b="1" dirty="0" err="1" smtClean="0"/>
              <a:t>selectId</a:t>
            </a:r>
            <a:r>
              <a:rPr lang="en-US" altLang="zh-CN" b="1" dirty="0" smtClean="0"/>
              <a:t>, Map &lt;String, Object&gt; parameter);</a:t>
            </a:r>
          </a:p>
          <a:p>
            <a:endParaRPr lang="zh-CN" altLang="en-US" dirty="0" smtClean="0"/>
          </a:p>
          <a:p>
            <a:r>
              <a:rPr lang="en-US" altLang="zh-CN" b="1" dirty="0" smtClean="0"/>
              <a:t>public &lt;T&gt; void insert(T </a:t>
            </a:r>
            <a:r>
              <a:rPr lang="en-US" altLang="zh-CN" b="1" dirty="0" err="1" smtClean="0"/>
              <a:t>t</a:t>
            </a:r>
            <a:r>
              <a:rPr lang="en-US" altLang="zh-CN" b="1" dirty="0" smtClean="0"/>
              <a:t>);</a:t>
            </a:r>
          </a:p>
          <a:p>
            <a:endParaRPr lang="zh-CN" altLang="en-US" dirty="0" smtClean="0"/>
          </a:p>
          <a:p>
            <a:r>
              <a:rPr lang="en-US" altLang="zh-CN" b="1" dirty="0" smtClean="0"/>
              <a:t>public &lt;T&gt; 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insert(String </a:t>
            </a:r>
            <a:r>
              <a:rPr lang="en-US" altLang="zh-CN" b="1" dirty="0" err="1" smtClean="0"/>
              <a:t>selectId</a:t>
            </a:r>
            <a:r>
              <a:rPr lang="en-US" altLang="zh-CN" b="1" dirty="0" smtClean="0"/>
              <a:t>, Map &lt;String, Object&gt; parameter);</a:t>
            </a:r>
          </a:p>
          <a:p>
            <a:endParaRPr lang="zh-CN" altLang="en-US" dirty="0" smtClean="0"/>
          </a:p>
          <a:p>
            <a:r>
              <a:rPr lang="en-US" altLang="zh-CN" b="1" dirty="0" smtClean="0"/>
              <a:t>public &lt;T&gt; 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delete(T </a:t>
            </a:r>
            <a:r>
              <a:rPr lang="en-US" altLang="zh-CN" b="1" dirty="0" err="1" smtClean="0"/>
              <a:t>t</a:t>
            </a:r>
            <a:r>
              <a:rPr lang="en-US" altLang="zh-CN" b="1" dirty="0" smtClean="0"/>
              <a:t>);</a:t>
            </a:r>
          </a:p>
          <a:p>
            <a:endParaRPr lang="zh-CN" altLang="en-US" dirty="0" smtClean="0"/>
          </a:p>
          <a:p>
            <a:r>
              <a:rPr lang="en-US" altLang="zh-CN" b="1" dirty="0" smtClean="0"/>
              <a:t>public 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delete(String </a:t>
            </a:r>
            <a:r>
              <a:rPr lang="en-US" altLang="zh-CN" b="1" dirty="0" err="1" smtClean="0"/>
              <a:t>selectId</a:t>
            </a:r>
            <a:r>
              <a:rPr lang="en-US" altLang="zh-CN" b="1" dirty="0" smtClean="0"/>
              <a:t>, Map &lt;String, Object&gt; parameter);</a:t>
            </a:r>
          </a:p>
          <a:p>
            <a:endParaRPr lang="zh-CN" altLang="en-US" dirty="0" smtClean="0"/>
          </a:p>
          <a:p>
            <a:r>
              <a:rPr lang="fr-FR" altLang="zh-CN" b="1" dirty="0" smtClean="0"/>
              <a:t>public &lt;T&gt; int update(T t1, T t2);</a:t>
            </a:r>
          </a:p>
          <a:p>
            <a:endParaRPr lang="zh-CN" altLang="en-US" dirty="0" smtClean="0"/>
          </a:p>
          <a:p>
            <a:r>
              <a:rPr lang="en-US" altLang="zh-CN" b="1" dirty="0" smtClean="0"/>
              <a:t>public 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update(String </a:t>
            </a:r>
            <a:r>
              <a:rPr lang="en-US" altLang="zh-CN" b="1" dirty="0" err="1" smtClean="0"/>
              <a:t>selectId</a:t>
            </a:r>
            <a:r>
              <a:rPr lang="en-US" altLang="zh-CN" b="1" dirty="0" smtClean="0"/>
              <a:t>, Map &lt;String, Object&gt; parameter);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3.Hibatis </a:t>
            </a:r>
            <a:r>
              <a:rPr lang="en-US" altLang="zh-CN" dirty="0" err="1" smtClean="0"/>
              <a:t>MapToPo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util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public static &lt;T&gt; List &lt;T&gt; </a:t>
            </a:r>
            <a:r>
              <a:rPr lang="en-US" altLang="zh-CN" b="1" dirty="0" err="1" smtClean="0"/>
              <a:t>mapToPo</a:t>
            </a:r>
            <a:r>
              <a:rPr lang="en-US" altLang="zh-CN" b="1" dirty="0" smtClean="0"/>
              <a:t>(List &lt;Map &lt;String, Object&gt;&gt; list, Class &lt;T&gt; c)</a:t>
            </a:r>
          </a:p>
          <a:p>
            <a:r>
              <a:rPr lang="en-US" altLang="zh-CN" b="1" dirty="0" smtClean="0"/>
              <a:t>public static &lt;T&gt; T </a:t>
            </a:r>
            <a:r>
              <a:rPr lang="en-US" altLang="zh-CN" b="1" dirty="0" err="1" smtClean="0"/>
              <a:t>mapToPo</a:t>
            </a:r>
            <a:r>
              <a:rPr lang="en-US" altLang="zh-CN" b="1" dirty="0" smtClean="0"/>
              <a:t>(Map &lt;String, Object&gt; map, Class &lt;T&gt; c)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7224" y="5715016"/>
            <a:ext cx="721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Note: the two method follow  the camel case.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" presetClass="emph" presetSubtype="1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1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3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5.Hibatis in action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Hibernate + </a:t>
            </a:r>
            <a:r>
              <a:rPr lang="en-US" altLang="zh-CN" dirty="0" err="1" smtClean="0"/>
              <a:t>Hibatis</a:t>
            </a:r>
            <a:endParaRPr lang="en-US" altLang="zh-CN" dirty="0" smtClean="0"/>
          </a:p>
          <a:p>
            <a:r>
              <a:rPr lang="en-US" altLang="zh-CN" dirty="0" smtClean="0"/>
              <a:t>Spring + Hibernate + </a:t>
            </a:r>
            <a:r>
              <a:rPr lang="en-US" altLang="zh-CN" dirty="0" err="1" smtClean="0"/>
              <a:t>Hibatis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6.Open Source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500306"/>
            <a:ext cx="8229600" cy="3824294"/>
          </a:xfrm>
        </p:spPr>
        <p:txBody>
          <a:bodyPr/>
          <a:lstStyle/>
          <a:p>
            <a:r>
              <a:rPr lang="en-US" altLang="zh-CN" dirty="0" smtClean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github.com/anleapat/hibatis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www.facebook.com/100011357708284/videos/393590204362900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331</TotalTime>
  <Words>331</Words>
  <Application>Microsoft Office PowerPoint</Application>
  <PresentationFormat>全屏显示(4:3)</PresentationFormat>
  <Paragraphs>41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流畅</vt:lpstr>
      <vt:lpstr>1.Background</vt:lpstr>
      <vt:lpstr>2.Why Hibatis</vt:lpstr>
      <vt:lpstr>3.Hibatis API</vt:lpstr>
      <vt:lpstr>3.Hibatis MapToPo util</vt:lpstr>
      <vt:lpstr>5.Hibatis in action</vt:lpstr>
      <vt:lpstr>6.Open Source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1.Background</dc:title>
  <dc:creator>lee</dc:creator>
  <cp:lastModifiedBy>anlea</cp:lastModifiedBy>
  <cp:revision>32</cp:revision>
  <dcterms:created xsi:type="dcterms:W3CDTF">2016-10-21T00:24:14Z</dcterms:created>
  <dcterms:modified xsi:type="dcterms:W3CDTF">2017-06-17T07:09:56Z</dcterms:modified>
</cp:coreProperties>
</file>