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92" r:id="rId2"/>
    <p:sldId id="298" r:id="rId3"/>
    <p:sldId id="299" r:id="rId4"/>
    <p:sldId id="302" r:id="rId5"/>
    <p:sldId id="303" r:id="rId6"/>
    <p:sldId id="304" r:id="rId7"/>
    <p:sldId id="305" r:id="rId8"/>
    <p:sldId id="300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8510" autoAdjust="0"/>
  </p:normalViewPr>
  <p:slideViewPr>
    <p:cSldViewPr>
      <p:cViewPr varScale="1">
        <p:scale>
          <a:sx n="94" d="100"/>
          <a:sy n="94" d="100"/>
        </p:scale>
        <p:origin x="14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083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228600" y="2897794"/>
            <a:ext cx="49626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2"/>
              </a:solidFill>
            </a:endParaRPr>
          </a:p>
          <a:p>
            <a:pPr lvl="0"/>
            <a:r>
              <a:rPr lang="en-US" dirty="0" smtClean="0">
                <a:latin typeface="Montserrat" panose="020B0604020202020204" charset="0"/>
              </a:rPr>
              <a:t>Exercise employee manager </a:t>
            </a:r>
            <a:endParaRPr lang="en-US" dirty="0">
              <a:latin typeface="Montserrat" panose="020B0604020202020204" charset="0"/>
              <a:cs typeface="Arial" panose="020B0604020202020204" pitchFamily="34" charset="0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905000" y="1339327"/>
            <a:ext cx="1828800" cy="3942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2" y="285750"/>
            <a:ext cx="5072208" cy="4724400"/>
          </a:xfrm>
          <a:prstGeom prst="rect">
            <a:avLst/>
          </a:prstGeom>
        </p:spPr>
      </p:pic>
      <p:sp>
        <p:nvSpPr>
          <p:cNvPr id="19" name="Slide Number Placeholder 2"/>
          <p:cNvSpPr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20" name="Rounded Rectangle 19"/>
          <p:cNvSpPr/>
          <p:nvPr/>
        </p:nvSpPr>
        <p:spPr>
          <a:xfrm>
            <a:off x="4737206" y="949914"/>
            <a:ext cx="749194" cy="3906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72200" y="35748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Add and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delete </a:t>
            </a:r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employee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selected.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9394" y="135255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Search </a:t>
            </a:r>
            <a:r>
              <a:rPr lang="en-US" sz="1200" dirty="0" err="1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employe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 by name. 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61006" y="2495550"/>
            <a:ext cx="901594" cy="359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54912" y="252335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View detail and delete employee.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43400" y="4400550"/>
            <a:ext cx="1206394" cy="4190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72200" y="4487988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Pagination.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29" name="Curved Connector 28"/>
          <p:cNvCxnSpPr>
            <a:endCxn id="22" idx="1"/>
          </p:cNvCxnSpPr>
          <p:nvPr/>
        </p:nvCxnSpPr>
        <p:spPr>
          <a:xfrm flipV="1">
            <a:off x="3733800" y="1491050"/>
            <a:ext cx="2425594" cy="4538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3"/>
          </p:cNvCxnSpPr>
          <p:nvPr/>
        </p:nvCxnSpPr>
        <p:spPr>
          <a:xfrm flipV="1">
            <a:off x="5486400" y="742950"/>
            <a:ext cx="685800" cy="4022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3" idx="3"/>
            <a:endCxn id="24" idx="1"/>
          </p:cNvCxnSpPr>
          <p:nvPr/>
        </p:nvCxnSpPr>
        <p:spPr>
          <a:xfrm flipV="1">
            <a:off x="5562600" y="2661851"/>
            <a:ext cx="592312" cy="133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5" idx="3"/>
            <a:endCxn id="26" idx="1"/>
          </p:cNvCxnSpPr>
          <p:nvPr/>
        </p:nvCxnSpPr>
        <p:spPr>
          <a:xfrm>
            <a:off x="5549794" y="4610051"/>
            <a:ext cx="622406" cy="1643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" y="209550"/>
            <a:ext cx="7150930" cy="45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2"/>
          <p:cNvSpPr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8" name="TextBox 37"/>
          <p:cNvSpPr txBox="1"/>
          <p:nvPr/>
        </p:nvSpPr>
        <p:spPr>
          <a:xfrm>
            <a:off x="7467600" y="249108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Dialog add new employee.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5000" y="666750"/>
            <a:ext cx="3429000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5" idx="3"/>
          </p:cNvCxnSpPr>
          <p:nvPr/>
        </p:nvCxnSpPr>
        <p:spPr>
          <a:xfrm>
            <a:off x="5334000" y="2686050"/>
            <a:ext cx="21336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266403"/>
            <a:ext cx="7164848" cy="451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7467600" y="2491085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Dialog alert when delete list employee selected.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1962150"/>
            <a:ext cx="37338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11" idx="3"/>
            <a:endCxn id="10" idx="1"/>
          </p:cNvCxnSpPr>
          <p:nvPr/>
        </p:nvCxnSpPr>
        <p:spPr>
          <a:xfrm>
            <a:off x="5562600" y="2724150"/>
            <a:ext cx="1905000" cy="18243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" y="57148"/>
            <a:ext cx="7241436" cy="411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66675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7239000" y="819150"/>
            <a:ext cx="381000" cy="127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66675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Edit &amp;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Delete.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286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" y="17712"/>
            <a:ext cx="7976671" cy="4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543800" y="1885950"/>
            <a:ext cx="304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7848600" y="1885950"/>
            <a:ext cx="457200" cy="190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5800" y="14287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Add new</a:t>
            </a:r>
          </a:p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day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working.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132931"/>
            <a:ext cx="4343400" cy="972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3"/>
          </p:cNvCxnSpPr>
          <p:nvPr/>
        </p:nvCxnSpPr>
        <p:spPr>
          <a:xfrm>
            <a:off x="6553200" y="2619041"/>
            <a:ext cx="1524000" cy="18130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77200" y="24955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List all day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working.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5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7654792" cy="40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57400" y="1733550"/>
            <a:ext cx="5673592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>
            <a:off x="4894196" y="3028950"/>
            <a:ext cx="1354204" cy="7620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357253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List advance can be add new and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delete. 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02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"/>
            <a:ext cx="8077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0" y="81915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01000" y="1009650"/>
            <a:ext cx="1905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3400" y="8191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Add new 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team.</a:t>
            </a:r>
            <a:endParaRPr lang="en-US" sz="1200" dirty="0">
              <a:solidFill>
                <a:srgbClr val="454F5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1504950"/>
            <a:ext cx="25908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1" idx="2"/>
            <a:endCxn id="26" idx="1"/>
          </p:cNvCxnSpPr>
          <p:nvPr/>
        </p:nvCxnSpPr>
        <p:spPr>
          <a:xfrm rot="16200000" flipH="1">
            <a:off x="2232169" y="2930381"/>
            <a:ext cx="469613" cy="219075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19400" y="1504950"/>
            <a:ext cx="53721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stCxn id="22" idx="2"/>
            <a:endCxn id="26" idx="3"/>
          </p:cNvCxnSpPr>
          <p:nvPr/>
        </p:nvCxnSpPr>
        <p:spPr>
          <a:xfrm rot="16200000" flipH="1">
            <a:off x="5604019" y="3692381"/>
            <a:ext cx="469613" cy="666750"/>
          </a:xfrm>
          <a:prstGeom prst="curvedConnector4">
            <a:avLst>
              <a:gd name="adj1" fmla="val 25423"/>
              <a:gd name="adj2" fmla="val 4371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2350" y="4029730"/>
            <a:ext cx="2609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454F5B"/>
                </a:solidFill>
                <a:latin typeface="Montserrat"/>
                <a:ea typeface="Montserrat"/>
                <a:cs typeface="Montserrat"/>
              </a:rPr>
              <a:t>List team and list employee when click on icon detail.</a:t>
            </a:r>
          </a:p>
        </p:txBody>
      </p:sp>
    </p:spTree>
    <p:extLst>
      <p:ext uri="{BB962C8B-B14F-4D97-AF65-F5344CB8AC3E}">
        <p14:creationId xmlns:p14="http://schemas.microsoft.com/office/powerpoint/2010/main" val="4071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81</Words>
  <Application>Microsoft Office PowerPoint</Application>
  <PresentationFormat>On-screen Show (16:9)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Montserrat</vt:lpstr>
      <vt:lpstr>Arial</vt:lpstr>
      <vt:lpstr>Desdemona template</vt:lpstr>
      <vt:lpstr> Exercise employee manager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Hoai Phan, Quoc (EXT - VN)</cp:lastModifiedBy>
  <cp:revision>75</cp:revision>
  <dcterms:modified xsi:type="dcterms:W3CDTF">2021-03-24T06:44:18Z</dcterms:modified>
</cp:coreProperties>
</file>