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nlek/" TargetMode="External"/><Relationship Id="rId2" Type="http://schemas.openxmlformats.org/officeDocument/2006/relationships/hyperlink" Target="http://blog.anle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epcode.com/products/unobtrusive-prototype-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 cstate="print"/>
          <a:srcRect t="2374" b="5060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Unobtrusive </a:t>
            </a:r>
            <a:r>
              <a:rPr lang="en-CA" dirty="0" smtClean="0"/>
              <a:t>JavaScript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/>
              <a:t>(using Prototype and </a:t>
            </a:r>
            <a:r>
              <a:rPr lang="en-CA" sz="2400" dirty="0" err="1" smtClean="0"/>
              <a:t>LowPro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400800" cy="914400"/>
          </a:xfrm>
        </p:spPr>
        <p:txBody>
          <a:bodyPr/>
          <a:lstStyle/>
          <a:p>
            <a:pPr algn="r"/>
            <a:r>
              <a:rPr lang="en-CA" dirty="0" smtClean="0"/>
              <a:t>Andrew </a:t>
            </a:r>
            <a:r>
              <a:rPr lang="en-CA" dirty="0" err="1" smtClean="0"/>
              <a:t>Kalek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Unobtrusive 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Wikipedia Definition:</a:t>
            </a:r>
          </a:p>
          <a:p>
            <a:r>
              <a:rPr lang="en-CA" b="1" dirty="0" smtClean="0"/>
              <a:t>Progressive </a:t>
            </a:r>
            <a:r>
              <a:rPr lang="en-CA" b="1" dirty="0" smtClean="0"/>
              <a:t>enhancement</a:t>
            </a:r>
            <a:r>
              <a:rPr lang="en-CA" dirty="0" smtClean="0"/>
              <a:t> to support user agents that may not support advanced JavaScript functionality</a:t>
            </a:r>
          </a:p>
          <a:p>
            <a:r>
              <a:rPr lang="en-CA" b="1" dirty="0" smtClean="0"/>
              <a:t>Separation of functionality </a:t>
            </a:r>
            <a:r>
              <a:rPr lang="en-CA" dirty="0" smtClean="0"/>
              <a:t>(the "behaviour layer") from a Web page's structure/content and </a:t>
            </a:r>
            <a:r>
              <a:rPr lang="en-CA" dirty="0" smtClean="0"/>
              <a:t>presentation</a:t>
            </a:r>
          </a:p>
          <a:p>
            <a:r>
              <a:rPr lang="en-CA" b="1" dirty="0" smtClean="0"/>
              <a:t>Best practices </a:t>
            </a:r>
            <a:r>
              <a:rPr lang="en-CA" dirty="0" smtClean="0"/>
              <a:t>to avoid the problems of traditional JavaScript programming (such as browser inconsistencies and lack of scalability) 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Unobtrusive JavaScript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38400"/>
            <a:ext cx="4267200" cy="4114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CA" dirty="0" smtClean="0"/>
              <a:t>&lt;</a:t>
            </a:r>
            <a:r>
              <a:rPr lang="en-CA" dirty="0" err="1" smtClean="0"/>
              <a:t>li</a:t>
            </a:r>
            <a:r>
              <a:rPr lang="en-CA" dirty="0" smtClean="0"/>
              <a:t>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&lt;input </a:t>
            </a:r>
            <a:r>
              <a:rPr lang="en-CA" dirty="0" smtClean="0"/>
              <a:t>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type="hidden" value="0" </a:t>
            </a:r>
            <a:r>
              <a:rPr lang="en-CA" dirty="0" smtClean="0"/>
              <a:t>/&gt;</a:t>
            </a:r>
            <a:br>
              <a:rPr lang="en-CA" dirty="0" smtClean="0"/>
            </a:br>
            <a:r>
              <a:rPr lang="en-CA" dirty="0" smtClean="0"/>
              <a:t>&lt;</a:t>
            </a:r>
            <a:r>
              <a:rPr lang="en-CA" dirty="0" smtClean="0"/>
              <a:t>input id="todos_1_complete"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type="checkbox" value="1" </a:t>
            </a:r>
            <a:r>
              <a:rPr lang="en-CA" dirty="0" smtClean="0"/>
              <a:t>/&gt;</a:t>
            </a:r>
            <a:br>
              <a:rPr lang="en-CA" dirty="0" smtClean="0"/>
            </a:br>
            <a:r>
              <a:rPr lang="en-CA" dirty="0" smtClean="0"/>
              <a:t>&lt;</a:t>
            </a:r>
            <a:r>
              <a:rPr lang="en-CA" dirty="0" smtClean="0"/>
              <a:t>script type="text/</a:t>
            </a:r>
            <a:r>
              <a:rPr lang="en-CA" dirty="0" err="1" smtClean="0"/>
              <a:t>javascript</a:t>
            </a:r>
            <a:r>
              <a:rPr lang="en-CA" dirty="0" smtClean="0"/>
              <a:t>"&gt;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//&lt;![CDATA[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new </a:t>
            </a:r>
            <a:r>
              <a:rPr lang="en-CA" dirty="0" err="1" smtClean="0"/>
              <a:t>Form.Element.EventObserver</a:t>
            </a:r>
            <a:r>
              <a:rPr lang="en-CA" dirty="0" smtClean="0"/>
              <a:t>('todos_1_complete', function(element, value) {new </a:t>
            </a:r>
            <a:r>
              <a:rPr lang="en-CA" dirty="0" err="1" smtClean="0"/>
              <a:t>Ajax.Request</a:t>
            </a:r>
            <a:r>
              <a:rPr lang="en-CA" dirty="0" smtClean="0"/>
              <a:t>('/</a:t>
            </a:r>
            <a:r>
              <a:rPr lang="en-CA" dirty="0" err="1" smtClean="0"/>
              <a:t>todonts</a:t>
            </a:r>
            <a:r>
              <a:rPr lang="en-CA" dirty="0" smtClean="0"/>
              <a:t>/1', {</a:t>
            </a:r>
            <a:r>
              <a:rPr lang="en-CA" dirty="0" err="1" smtClean="0"/>
              <a:t>asynchronous:true</a:t>
            </a:r>
            <a:r>
              <a:rPr lang="en-CA" dirty="0" smtClean="0"/>
              <a:t>, </a:t>
            </a:r>
            <a:r>
              <a:rPr lang="en-CA" dirty="0" err="1" smtClean="0"/>
              <a:t>evalScripts:true</a:t>
            </a:r>
            <a:r>
              <a:rPr lang="en-CA" dirty="0" smtClean="0"/>
              <a:t>, </a:t>
            </a:r>
            <a:r>
              <a:rPr lang="en-CA" dirty="0" err="1" smtClean="0"/>
              <a:t>method:'put</a:t>
            </a:r>
            <a:r>
              <a:rPr lang="en-CA" dirty="0" smtClean="0"/>
              <a:t>', </a:t>
            </a:r>
            <a:r>
              <a:rPr lang="en-CA" dirty="0" err="1" smtClean="0"/>
              <a:t>onSuccess:function</a:t>
            </a:r>
            <a:r>
              <a:rPr lang="en-CA" dirty="0" smtClean="0"/>
              <a:t>(request){</a:t>
            </a:r>
            <a:br>
              <a:rPr lang="en-CA" dirty="0" smtClean="0"/>
            </a:br>
            <a:r>
              <a:rPr lang="en-CA" dirty="0" smtClean="0"/>
              <a:t>	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li</a:t>
            </a:r>
            <a:r>
              <a:rPr lang="en-CA" dirty="0" smtClean="0"/>
              <a:t> = </a:t>
            </a:r>
            <a:r>
              <a:rPr lang="en-CA" dirty="0" err="1" smtClean="0"/>
              <a:t>element.up</a:t>
            </a:r>
            <a:r>
              <a:rPr lang="en-CA" dirty="0" smtClean="0"/>
              <a:t>(</a:t>
            </a:r>
            <a:r>
              <a:rPr lang="en-CA" dirty="0" smtClean="0"/>
              <a:t>'</a:t>
            </a:r>
            <a:r>
              <a:rPr lang="en-CA" dirty="0" err="1" smtClean="0"/>
              <a:t>li</a:t>
            </a:r>
            <a:r>
              <a:rPr lang="en-CA" dirty="0" smtClean="0"/>
              <a:t>‘)</a:t>
            </a:r>
            <a:br>
              <a:rPr lang="en-CA" dirty="0" smtClean="0"/>
            </a:br>
            <a:r>
              <a:rPr lang="en-CA" dirty="0" smtClean="0"/>
              <a:t>                           </a:t>
            </a:r>
            <a:r>
              <a:rPr lang="en-CA" dirty="0" smtClean="0"/>
              <a:t>if(</a:t>
            </a:r>
            <a:r>
              <a:rPr lang="en-CA" dirty="0" err="1" smtClean="0"/>
              <a:t>element.checked</a:t>
            </a:r>
            <a:r>
              <a:rPr lang="en-CA" dirty="0" smtClean="0"/>
              <a:t>){</a:t>
            </a:r>
            <a:br>
              <a:rPr lang="en-CA" dirty="0" smtClean="0"/>
            </a:br>
            <a:r>
              <a:rPr lang="en-CA" dirty="0" smtClean="0"/>
              <a:t>                              </a:t>
            </a:r>
            <a:r>
              <a:rPr lang="en-CA" dirty="0" err="1" smtClean="0"/>
              <a:t>li.addClassName</a:t>
            </a:r>
            <a:r>
              <a:rPr lang="en-CA" dirty="0" smtClean="0"/>
              <a:t>(</a:t>
            </a:r>
            <a:r>
              <a:rPr lang="en-CA" dirty="0" smtClean="0"/>
              <a:t>'complete‘)</a:t>
            </a:r>
            <a:br>
              <a:rPr lang="en-CA" dirty="0" smtClean="0"/>
            </a:br>
            <a:r>
              <a:rPr lang="en-CA" dirty="0" smtClean="0"/>
              <a:t>                           </a:t>
            </a:r>
            <a:r>
              <a:rPr lang="en-CA" dirty="0" smtClean="0"/>
              <a:t>}else</a:t>
            </a: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                              </a:t>
            </a:r>
            <a:r>
              <a:rPr lang="en-CA" dirty="0" err="1" smtClean="0"/>
              <a:t>li.removeClassName</a:t>
            </a:r>
            <a:r>
              <a:rPr lang="en-CA" dirty="0" smtClean="0"/>
              <a:t>(</a:t>
            </a:r>
            <a:r>
              <a:rPr lang="en-CA" dirty="0" smtClean="0"/>
              <a:t>'complete‘)</a:t>
            </a:r>
            <a:br>
              <a:rPr lang="en-CA" dirty="0" smtClean="0"/>
            </a:br>
            <a:r>
              <a:rPr lang="en-CA" dirty="0" smtClean="0"/>
              <a:t>                           };</a:t>
            </a:r>
            <a:br>
              <a:rPr lang="en-CA" dirty="0" smtClean="0"/>
            </a:br>
            <a:r>
              <a:rPr lang="en-CA" dirty="0" smtClean="0"/>
              <a:t>                           </a:t>
            </a:r>
            <a:r>
              <a:rPr lang="en-CA" dirty="0" err="1" smtClean="0"/>
              <a:t>li.highlight</a:t>
            </a:r>
            <a:r>
              <a:rPr lang="en-CA" dirty="0" smtClean="0"/>
              <a:t>();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                    </a:t>
            </a:r>
            <a:r>
              <a:rPr lang="en-CA" dirty="0" smtClean="0"/>
              <a:t>}, </a:t>
            </a:r>
            <a:r>
              <a:rPr lang="en-CA" dirty="0" err="1" smtClean="0"/>
              <a:t>parameters:'todo</a:t>
            </a:r>
            <a:r>
              <a:rPr lang="en-CA" dirty="0" smtClean="0"/>
              <a:t>[complete]=' + </a:t>
            </a:r>
            <a:r>
              <a:rPr lang="en-CA" dirty="0" err="1" smtClean="0"/>
              <a:t>element.checked</a:t>
            </a:r>
            <a:r>
              <a:rPr lang="en-CA" dirty="0" smtClean="0"/>
              <a:t> + '&amp;</a:t>
            </a:r>
            <a:r>
              <a:rPr lang="en-CA" dirty="0" err="1" smtClean="0"/>
              <a:t>authenticity_token</a:t>
            </a:r>
            <a:r>
              <a:rPr lang="en-CA" dirty="0" smtClean="0"/>
              <a:t>=' + </a:t>
            </a:r>
            <a:r>
              <a:rPr lang="en-CA" dirty="0" err="1" smtClean="0"/>
              <a:t>encodeURIComponent</a:t>
            </a:r>
            <a:r>
              <a:rPr lang="en-CA" dirty="0" smtClean="0"/>
              <a:t>('wNqAr3/4sRWFEV3QAT//L8gNkO35Re2impKlBkbxxYQ</a:t>
            </a:r>
            <a:r>
              <a:rPr lang="en-CA" dirty="0" smtClean="0"/>
              <a:t>=')})})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//]]&gt;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&lt;/script&gt;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&lt;</a:t>
            </a:r>
            <a:r>
              <a:rPr lang="en-CA" dirty="0" smtClean="0"/>
              <a:t>span class="name"&gt;Take out Dog&lt;/span</a:t>
            </a:r>
            <a:r>
              <a:rPr lang="en-CA" dirty="0" smtClean="0"/>
              <a:t>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</a:t>
            </a:r>
            <a:r>
              <a:rPr lang="en-CA" dirty="0" smtClean="0"/>
              <a:t>div class="controls</a:t>
            </a:r>
            <a:r>
              <a:rPr lang="en-CA" dirty="0" smtClean="0"/>
              <a:t>"&gt;</a:t>
            </a:r>
            <a:br>
              <a:rPr lang="en-CA" dirty="0" smtClean="0"/>
            </a:br>
            <a:r>
              <a:rPr lang="en-CA" dirty="0" smtClean="0"/>
              <a:t>&lt;</a:t>
            </a:r>
            <a:r>
              <a:rPr lang="en-CA" dirty="0" smtClean="0"/>
              <a:t>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todonts</a:t>
            </a:r>
            <a:r>
              <a:rPr lang="en-CA" dirty="0" smtClean="0"/>
              <a:t>/1/edit"&gt;Edit&lt;/a&gt; </a:t>
            </a:r>
            <a:r>
              <a:rPr lang="en-CA" dirty="0" smtClean="0"/>
              <a:t>|</a:t>
            </a:r>
            <a:br>
              <a:rPr lang="en-CA" dirty="0" smtClean="0"/>
            </a:br>
            <a:r>
              <a:rPr lang="en-CA" dirty="0" smtClean="0"/>
              <a:t>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todonts</a:t>
            </a:r>
            <a:r>
              <a:rPr lang="en-CA" dirty="0" smtClean="0"/>
              <a:t>/1" </a:t>
            </a:r>
            <a:r>
              <a:rPr lang="en-CA" dirty="0" err="1" smtClean="0"/>
              <a:t>onclick</a:t>
            </a:r>
            <a:r>
              <a:rPr lang="en-CA" dirty="0" smtClean="0"/>
              <a:t>="if (confirm('Are you sure you want to remove \'Take out Dog\'?')) { </a:t>
            </a:r>
            <a:r>
              <a:rPr lang="en-CA" dirty="0" err="1" smtClean="0"/>
              <a:t>var</a:t>
            </a:r>
            <a:r>
              <a:rPr lang="en-CA" dirty="0" smtClean="0"/>
              <a:t> f = </a:t>
            </a:r>
            <a:r>
              <a:rPr lang="en-CA" dirty="0" err="1" smtClean="0"/>
              <a:t>document.createElement</a:t>
            </a:r>
            <a:r>
              <a:rPr lang="en-CA" dirty="0" smtClean="0"/>
              <a:t>('form'); </a:t>
            </a:r>
            <a:r>
              <a:rPr lang="en-CA" dirty="0" err="1" smtClean="0"/>
              <a:t>f.style.display</a:t>
            </a:r>
            <a:r>
              <a:rPr lang="en-CA" dirty="0" smtClean="0"/>
              <a:t> = 'none'; </a:t>
            </a:r>
            <a:r>
              <a:rPr lang="en-CA" dirty="0" err="1" smtClean="0"/>
              <a:t>this.parentNode.appendChild</a:t>
            </a:r>
            <a:r>
              <a:rPr lang="en-CA" dirty="0" smtClean="0"/>
              <a:t>(f); </a:t>
            </a:r>
            <a:r>
              <a:rPr lang="en-CA" dirty="0" err="1" smtClean="0"/>
              <a:t>f.method</a:t>
            </a:r>
            <a:r>
              <a:rPr lang="en-CA" dirty="0" smtClean="0"/>
              <a:t> = 'POST'; </a:t>
            </a:r>
            <a:r>
              <a:rPr lang="en-CA" dirty="0" err="1" smtClean="0"/>
              <a:t>f.action</a:t>
            </a:r>
            <a:r>
              <a:rPr lang="en-CA" dirty="0" smtClean="0"/>
              <a:t> = </a:t>
            </a:r>
            <a:r>
              <a:rPr lang="en-CA" dirty="0" err="1" smtClean="0"/>
              <a:t>this.href;var</a:t>
            </a:r>
            <a:r>
              <a:rPr lang="en-CA" dirty="0" smtClean="0"/>
              <a:t> m = </a:t>
            </a:r>
            <a:r>
              <a:rPr lang="en-CA" dirty="0" err="1" smtClean="0"/>
              <a:t>document.createElement</a:t>
            </a:r>
            <a:r>
              <a:rPr lang="en-CA" dirty="0" smtClean="0"/>
              <a:t>('input'); </a:t>
            </a:r>
            <a:r>
              <a:rPr lang="en-CA" dirty="0" err="1" smtClean="0"/>
              <a:t>m.setAttribute</a:t>
            </a:r>
            <a:r>
              <a:rPr lang="en-CA" dirty="0" smtClean="0"/>
              <a:t>('type', 'hidden'); </a:t>
            </a:r>
            <a:r>
              <a:rPr lang="en-CA" dirty="0" err="1" smtClean="0"/>
              <a:t>m.setAttribute</a:t>
            </a:r>
            <a:r>
              <a:rPr lang="en-CA" dirty="0" smtClean="0"/>
              <a:t>('name', '_method'); </a:t>
            </a:r>
            <a:r>
              <a:rPr lang="en-CA" dirty="0" err="1" smtClean="0"/>
              <a:t>m.setAttribute</a:t>
            </a:r>
            <a:r>
              <a:rPr lang="en-CA" dirty="0" smtClean="0"/>
              <a:t>('value', 'delete'); </a:t>
            </a:r>
            <a:r>
              <a:rPr lang="en-CA" dirty="0" err="1" smtClean="0"/>
              <a:t>f.appendChild</a:t>
            </a:r>
            <a:r>
              <a:rPr lang="en-CA" dirty="0" smtClean="0"/>
              <a:t>(m);</a:t>
            </a:r>
            <a:r>
              <a:rPr lang="en-CA" dirty="0" err="1" smtClean="0"/>
              <a:t>var</a:t>
            </a:r>
            <a:r>
              <a:rPr lang="en-CA" dirty="0" smtClean="0"/>
              <a:t> s = </a:t>
            </a:r>
            <a:r>
              <a:rPr lang="en-CA" dirty="0" err="1" smtClean="0"/>
              <a:t>document.createElement</a:t>
            </a:r>
            <a:r>
              <a:rPr lang="en-CA" dirty="0" smtClean="0"/>
              <a:t>('input'); </a:t>
            </a:r>
            <a:r>
              <a:rPr lang="en-CA" dirty="0" err="1" smtClean="0"/>
              <a:t>s.setAttribute</a:t>
            </a:r>
            <a:r>
              <a:rPr lang="en-CA" dirty="0" smtClean="0"/>
              <a:t>('type', 'hidden'); </a:t>
            </a:r>
            <a:r>
              <a:rPr lang="en-CA" dirty="0" err="1" smtClean="0"/>
              <a:t>s.setAttribute</a:t>
            </a:r>
            <a:r>
              <a:rPr lang="en-CA" dirty="0" smtClean="0"/>
              <a:t>('name', '</a:t>
            </a:r>
            <a:r>
              <a:rPr lang="en-CA" dirty="0" err="1" smtClean="0"/>
              <a:t>authenticity_token</a:t>
            </a:r>
            <a:r>
              <a:rPr lang="en-CA" dirty="0" smtClean="0"/>
              <a:t>'); </a:t>
            </a:r>
            <a:r>
              <a:rPr lang="en-CA" dirty="0" err="1" smtClean="0"/>
              <a:t>s.setAttribute</a:t>
            </a:r>
            <a:r>
              <a:rPr lang="en-CA" dirty="0" smtClean="0"/>
              <a:t>('value', 'wNqAr3/4sRWFEV3QAT//L8gNkO35Re2impKlBkbxxYQ='); </a:t>
            </a:r>
            <a:r>
              <a:rPr lang="en-CA" dirty="0" err="1" smtClean="0"/>
              <a:t>f.appendChild</a:t>
            </a:r>
            <a:r>
              <a:rPr lang="en-CA" dirty="0" smtClean="0"/>
              <a:t>(s);</a:t>
            </a:r>
            <a:r>
              <a:rPr lang="en-CA" dirty="0" err="1" smtClean="0"/>
              <a:t>f.submit</a:t>
            </a:r>
            <a:r>
              <a:rPr lang="en-CA" dirty="0" smtClean="0"/>
              <a:t>(); };return false;"&gt;Delete&lt;/a&gt;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&lt;/</a:t>
            </a:r>
            <a:r>
              <a:rPr lang="en-CA" dirty="0" smtClean="0"/>
              <a:t>div</a:t>
            </a:r>
            <a:r>
              <a:rPr lang="en-CA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CA" dirty="0" smtClean="0"/>
              <a:t>&lt;/</a:t>
            </a:r>
            <a:r>
              <a:rPr lang="en-CA" dirty="0" err="1" smtClean="0"/>
              <a:t>li</a:t>
            </a:r>
            <a:r>
              <a:rPr lang="en-CA" dirty="0" smtClean="0"/>
              <a:t>&gt;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dirty="0" smtClean="0"/>
              <a:t>&lt;</a:t>
            </a:r>
            <a:r>
              <a:rPr lang="en-CA" dirty="0" err="1" smtClean="0"/>
              <a:t>li</a:t>
            </a:r>
            <a:r>
              <a:rPr lang="en-CA" dirty="0" smtClean="0"/>
              <a:t> class="</a:t>
            </a:r>
            <a:r>
              <a:rPr lang="en-CA" dirty="0" err="1" smtClean="0"/>
              <a:t>todo</a:t>
            </a:r>
            <a:r>
              <a:rPr lang="en-CA" dirty="0" smtClean="0"/>
              <a:t>" id="todo_1"&gt; 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&lt;input name</a:t>
            </a:r>
            <a:r>
              <a:rPr lang="en-CA" dirty="0" smtClean="0"/>
              <a:t>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type="hidden" value="0" </a:t>
            </a:r>
            <a:r>
              <a:rPr lang="en-CA" dirty="0" smtClean="0"/>
              <a:t>/&gt;</a:t>
            </a:r>
          </a:p>
          <a:p>
            <a:pPr lvl="1">
              <a:buNone/>
            </a:pPr>
            <a:r>
              <a:rPr lang="en-CA" dirty="0" smtClean="0"/>
              <a:t>&lt;</a:t>
            </a:r>
            <a:r>
              <a:rPr lang="en-CA" dirty="0" smtClean="0"/>
              <a:t>input id="todos_1_complete"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type="checkbox" value="1" /&gt; 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&lt;</a:t>
            </a:r>
            <a:r>
              <a:rPr lang="en-CA" dirty="0" smtClean="0"/>
              <a:t>span class="name"&gt;Take out Dog&lt;/span&gt; 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&lt;</a:t>
            </a:r>
            <a:r>
              <a:rPr lang="en-CA" dirty="0" smtClean="0"/>
              <a:t>div class="controls"&gt; 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smtClean="0"/>
              <a:t>&lt;</a:t>
            </a:r>
            <a:r>
              <a:rPr lang="en-CA" dirty="0" smtClean="0"/>
              <a:t>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todos</a:t>
            </a:r>
            <a:r>
              <a:rPr lang="en-CA" dirty="0" smtClean="0"/>
              <a:t>/1/edit"&gt;Edit&lt;/a&gt; | 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todos</a:t>
            </a:r>
            <a:r>
              <a:rPr lang="en-CA" dirty="0" smtClean="0"/>
              <a:t>/1/</a:t>
            </a:r>
            <a:r>
              <a:rPr lang="en-CA" dirty="0" err="1" smtClean="0"/>
              <a:t>confirm_delete</a:t>
            </a:r>
            <a:r>
              <a:rPr lang="en-CA" dirty="0" smtClean="0"/>
              <a:t>" class="delete"&gt;Delete&lt;/a&gt; 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&lt;/</a:t>
            </a:r>
            <a:r>
              <a:rPr lang="en-CA" dirty="0" smtClean="0"/>
              <a:t>div&gt; 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&lt;/</a:t>
            </a:r>
            <a:r>
              <a:rPr lang="en-CA" dirty="0" err="1" smtClean="0"/>
              <a:t>li</a:t>
            </a:r>
            <a:r>
              <a:rPr lang="en-CA" dirty="0" smtClean="0"/>
              <a:t>&gt; 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533400" y="1752600"/>
            <a:ext cx="4114800" cy="640080"/>
          </a:xfrm>
        </p:spPr>
        <p:txBody>
          <a:bodyPr/>
          <a:lstStyle/>
          <a:p>
            <a:r>
              <a:rPr lang="en-CA" dirty="0" smtClean="0"/>
              <a:t>The Bad (Obtrusive Way)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The Good (Unobtrusive Way)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More Information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My Blog: </a:t>
            </a:r>
            <a:r>
              <a:rPr lang="en-CA" dirty="0" smtClean="0">
                <a:hlinkClick r:id="rId2"/>
              </a:rPr>
              <a:t>http://blog.anlek.com</a:t>
            </a:r>
            <a:endParaRPr lang="en-CA" dirty="0" smtClean="0"/>
          </a:p>
          <a:p>
            <a:r>
              <a:rPr lang="en-CA" dirty="0" smtClean="0"/>
              <a:t>My </a:t>
            </a:r>
            <a:r>
              <a:rPr lang="en-CA" dirty="0" err="1" smtClean="0"/>
              <a:t>GitHub</a:t>
            </a:r>
            <a:r>
              <a:rPr lang="en-CA" dirty="0" smtClean="0"/>
              <a:t>: </a:t>
            </a:r>
            <a:r>
              <a:rPr lang="en-CA" dirty="0" smtClean="0">
                <a:hlinkClick r:id="rId3"/>
              </a:rPr>
              <a:t>http://github.com/anlek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Learn more on Unobtrusive </a:t>
            </a:r>
            <a:r>
              <a:rPr lang="en-CA" dirty="0" err="1" smtClean="0"/>
              <a:t>Javascript</a:t>
            </a:r>
            <a:r>
              <a:rPr lang="en-CA" dirty="0" smtClean="0"/>
              <a:t> at: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dirty="0" smtClean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peepcode.com/products/unobtrusive-prototype-js</a:t>
            </a: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1211</TotalTime>
  <Words>184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Unobtrusive JavaScript (using Prototype and LowPro)</vt:lpstr>
      <vt:lpstr>What is Unobtrusive JavaScript</vt:lpstr>
      <vt:lpstr>Why use Unobtrusive JavaScript</vt:lpstr>
      <vt:lpstr>More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Javascript (using Prototype and LowPro)</dc:title>
  <dc:creator>andrew.kalek</dc:creator>
  <cp:lastModifiedBy>Andrew Kalek</cp:lastModifiedBy>
  <cp:revision>21</cp:revision>
  <dcterms:created xsi:type="dcterms:W3CDTF">2006-08-16T00:00:00Z</dcterms:created>
  <dcterms:modified xsi:type="dcterms:W3CDTF">2009-06-25T04:43:09Z</dcterms:modified>
</cp:coreProperties>
</file>