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Unobtrusive </a:t>
            </a:r>
            <a:r>
              <a:rPr lang="en-CA" dirty="0" err="1" smtClean="0"/>
              <a:t>Javascript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/>
              <a:t>(using Prototype and </a:t>
            </a:r>
            <a:r>
              <a:rPr lang="en-CA" sz="2400" dirty="0" err="1" smtClean="0"/>
              <a:t>LowPro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914400"/>
          </a:xfrm>
        </p:spPr>
        <p:txBody>
          <a:bodyPr/>
          <a:lstStyle/>
          <a:p>
            <a:r>
              <a:rPr lang="en-CA" dirty="0" smtClean="0"/>
              <a:t>Andrew </a:t>
            </a:r>
            <a:r>
              <a:rPr lang="en-CA" dirty="0" err="1" smtClean="0"/>
              <a:t>Kalek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Unobtrusive 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Wikipedia Definition:</a:t>
            </a:r>
          </a:p>
          <a:p>
            <a:r>
              <a:rPr lang="en-CA" b="1" dirty="0" smtClean="0"/>
              <a:t>Best practices </a:t>
            </a:r>
            <a:r>
              <a:rPr lang="en-CA" dirty="0" smtClean="0"/>
              <a:t>to avoid the problems of traditional JavaScript programming (such as browser inconsistencies and lack of scalability) </a:t>
            </a:r>
          </a:p>
          <a:p>
            <a:r>
              <a:rPr lang="en-CA" b="1" dirty="0" smtClean="0"/>
              <a:t>Progressive enhancement</a:t>
            </a:r>
            <a:r>
              <a:rPr lang="en-CA" dirty="0" smtClean="0"/>
              <a:t> to support user agents that may not support advanced JavaScript functionality</a:t>
            </a:r>
          </a:p>
          <a:p>
            <a:r>
              <a:rPr lang="en-CA" b="1" dirty="0" smtClean="0"/>
              <a:t>Separation </a:t>
            </a:r>
            <a:r>
              <a:rPr lang="en-CA" b="1" dirty="0" smtClean="0"/>
              <a:t>of functionality </a:t>
            </a:r>
            <a:r>
              <a:rPr lang="en-CA" dirty="0" smtClean="0"/>
              <a:t>(the "</a:t>
            </a:r>
            <a:r>
              <a:rPr lang="en-CA" dirty="0" smtClean="0"/>
              <a:t>behaviour </a:t>
            </a:r>
            <a:r>
              <a:rPr lang="en-CA" dirty="0" smtClean="0"/>
              <a:t>layer") from a Web page's structure/content and </a:t>
            </a:r>
            <a:r>
              <a:rPr lang="en-CA" dirty="0" smtClean="0"/>
              <a:t>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60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Unobtrusive Javascript (using Prototype and LowPro)</vt:lpstr>
      <vt:lpstr>What is Unobtrusive JavaScript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Javascript (using Prototype and LowPro)</dc:title>
  <dc:creator>andrew.kalek</dc:creator>
  <cp:lastModifiedBy>Andrew Kalek</cp:lastModifiedBy>
  <cp:revision>10</cp:revision>
  <dcterms:created xsi:type="dcterms:W3CDTF">2006-08-16T00:00:00Z</dcterms:created>
  <dcterms:modified xsi:type="dcterms:W3CDTF">2009-06-24T18:51:32Z</dcterms:modified>
</cp:coreProperties>
</file>