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优弧" initials="优弧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6F80-CB05-474B-A11E-A7CDBAA15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FBA5-813E-432A-8BE7-85FA0A828B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讲师规范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上课不准迟到。</a:t>
            </a:r>
            <a:endParaRPr lang="en-US" altLang="zh-CN" dirty="0"/>
          </a:p>
          <a:p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6FBA5-813E-432A-8BE7-85FA0A828B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9" y="115736"/>
            <a:ext cx="1955528" cy="3647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83890" cy="400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61114"/>
            <a:ext cx="83890" cy="115049"/>
          </a:xfrm>
          <a:prstGeom prst="rect">
            <a:avLst/>
          </a:prstGeom>
          <a:solidFill>
            <a:srgbClr val="E89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33850" y="503339"/>
            <a:ext cx="239077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524625" y="503339"/>
            <a:ext cx="261937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 userDrawn="1"/>
        </p:nvSpPr>
        <p:spPr>
          <a:xfrm>
            <a:off x="4133851" y="186459"/>
            <a:ext cx="733424" cy="25553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099536" y="17572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联合出品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446654" y="182485"/>
            <a:ext cx="258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做经得起时间证明的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教育品牌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524625"/>
            <a:ext cx="7658100" cy="333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741352" y="6524625"/>
            <a:ext cx="1402648" cy="333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V 形 16"/>
          <p:cNvSpPr/>
          <p:nvPr userDrawn="1"/>
        </p:nvSpPr>
        <p:spPr>
          <a:xfrm>
            <a:off x="8608503" y="6600097"/>
            <a:ext cx="151002" cy="2013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 userDrawn="1"/>
        </p:nvSpPr>
        <p:spPr>
          <a:xfrm flipH="1">
            <a:off x="8155149" y="6600097"/>
            <a:ext cx="151002" cy="2013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65" y="118266"/>
            <a:ext cx="1428400" cy="3919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6053" y="1459684"/>
            <a:ext cx="5669280" cy="97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我的世界实战开发</a:t>
            </a:r>
            <a:endParaRPr 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35852" y="3405930"/>
            <a:ext cx="5729681" cy="1954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讲师：小白狼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视频地址：http://www.taikr.com/course/526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40" y="692458"/>
            <a:ext cx="872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1840" y="1296140"/>
            <a:ext cx="82296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1841" y="1692361"/>
            <a:ext cx="822960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课程内容： 学习顶点法线知识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了解一：</a:t>
            </a:r>
            <a:r>
              <a:rPr lang="zh-CN" dirty="0"/>
              <a:t>什么是网格过滤器 </a:t>
            </a:r>
            <a:r>
              <a:rPr lang="en-US" altLang="zh-CN" dirty="0"/>
              <a:t>MeshFilter</a:t>
            </a:r>
            <a:r>
              <a:rPr lang="zh-CN" altLang="en-US" dirty="0"/>
              <a:t>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901" y="2947121"/>
            <a:ext cx="82296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  </a:t>
            </a:r>
            <a:r>
              <a:rPr sz="1400" dirty="0"/>
              <a:t>网格过滤器用于从你的资源中获取网格信息（Mesh）并将其传递到用于将其渲染到屏幕的网格渲染器当中。</a:t>
            </a:r>
            <a:r>
              <a:rPr lang="zh-CN" altLang="en-US" sz="1400" dirty="0"/>
              <a:t> 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01841" y="3573231"/>
            <a:ext cx="8229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了解二：什么是网格渲染器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1841" y="4062181"/>
            <a:ext cx="8229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/>
              <a:t>网格渲染器从网格过滤器获得几何形状，并且根据物体的Transform组件的定义位置进行渲染。</a:t>
            </a:r>
            <a:endParaRPr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01841" y="4582881"/>
            <a:ext cx="8229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了解三：什么是材质与着色器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901" y="5160731"/>
            <a:ext cx="8229600" cy="1587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/>
              <a:t>着色器（Shader）主要有顶点着色器（Vertex Shader）和像素着色器（Pixel Shader）两种</a:t>
            </a:r>
            <a:r>
              <a:rPr lang="zh-CN" sz="1400" dirty="0"/>
              <a:t>，其中Vertex Shader主要负责顶点的几何关系等的运算，Pixel Shader主要负责片源颜色等的计算。它定义了属性和资源的使用种类的代码。</a:t>
            </a:r>
            <a:endParaRPr lang="zh-CN" sz="1400" dirty="0"/>
          </a:p>
          <a:p>
            <a:endParaRPr lang="zh-CN" sz="1400" dirty="0"/>
          </a:p>
          <a:p>
            <a:r>
              <a:rPr lang="zh-CN" sz="1400" dirty="0"/>
              <a:t>材质允许你调整属性和分配资源。</a:t>
            </a:r>
            <a:endParaRPr lang="zh-CN" sz="1400" dirty="0"/>
          </a:p>
          <a:p>
            <a:endParaRPr lang="zh-CN" sz="1400" dirty="0"/>
          </a:p>
          <a:p>
            <a:endParaRPr 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40" y="692458"/>
            <a:ext cx="872674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1840" y="1296140"/>
            <a:ext cx="82296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841" y="1766656"/>
            <a:ext cx="822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让</a:t>
            </a:r>
            <a:r>
              <a:rPr lang="en-US" altLang="zh-CN" dirty="0"/>
              <a:t>Gameobject</a:t>
            </a:r>
            <a:r>
              <a:rPr lang="zh-CN" altLang="en-US" dirty="0"/>
              <a:t>自带网格过滤器，网格渲染器，网格碰撞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901" y="2437216"/>
            <a:ext cx="8229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/>
              <a:t>[RequireComponent (typeof(XXXX))]</a:t>
            </a:r>
            <a:endParaRPr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0901" y="2909656"/>
            <a:ext cx="822960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/>
              <a:t>其中XXXX为依赖的脚本，或者Unity组件（理论上都算作脚本）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当你添加的一个用了RequireComponent组件的脚本，需要的组件将会自动被添加到game object（游戏物体）。这个可以有效的避免组装错误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r>
              <a:rPr lang="en-US" sz="1400" dirty="0"/>
              <a:t>   用法：在新建的类前面加 [RequireComponent(typeof(Rigidbody))]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40" y="692458"/>
            <a:ext cx="872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1840" y="1296140"/>
            <a:ext cx="82296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1841" y="1692361"/>
            <a:ext cx="82296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课程内容： 学习顶点法线知识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dirty="0"/>
              <a:t>问题一：一个正方形有几个顶点</a:t>
            </a:r>
            <a:r>
              <a:rPr lang="en-US" altLang="zh-CN" dirty="0"/>
              <a:t>verts</a:t>
            </a:r>
            <a:r>
              <a:rPr lang="zh-CN" dirty="0"/>
              <a:t>，几个面</a:t>
            </a:r>
            <a:r>
              <a:rPr lang="en-US" altLang="zh-CN" dirty="0"/>
              <a:t>tris</a:t>
            </a:r>
            <a:r>
              <a:rPr lang="zh-CN" dirty="0"/>
              <a:t>？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0901" y="2947121"/>
            <a:ext cx="8229600" cy="734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正方形一共</a:t>
            </a:r>
            <a:r>
              <a:rPr lang="en-US" altLang="zh-CN" sz="1400" dirty="0"/>
              <a:t>24</a:t>
            </a:r>
            <a:r>
              <a:rPr lang="zh-CN" altLang="en-US" sz="1400" dirty="0"/>
              <a:t>个顶点 ，</a:t>
            </a:r>
            <a:r>
              <a:rPr lang="en-US" altLang="zh-CN" sz="1400" dirty="0"/>
              <a:t>12</a:t>
            </a:r>
            <a:r>
              <a:rPr lang="zh-CN" altLang="en-US" sz="1400" dirty="0"/>
              <a:t>个面：</a:t>
            </a:r>
            <a:r>
              <a:rPr lang="zh-CN" altLang="en-US" sz="1400" dirty="0"/>
              <a:t> 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01841" y="4582881"/>
            <a:ext cx="8229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>
                <a:sym typeface="+mn-ea"/>
              </a:rPr>
              <a:t>问题一：一个正方形为什么要这么多顶点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901" y="5160731"/>
            <a:ext cx="8229600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dirty="0"/>
              <a:t>因为我们一个面的贴图信息，法线信息，要与</a:t>
            </a:r>
            <a:r>
              <a:rPr lang="en-US" altLang="zh-CN" sz="1400" dirty="0"/>
              <a:t>4</a:t>
            </a:r>
            <a:r>
              <a:rPr lang="zh-CN" altLang="en-US" sz="1400" dirty="0"/>
              <a:t>个顶点对齐，因为，相同的顶点对于不同的面算</a:t>
            </a:r>
            <a:r>
              <a:rPr lang="en-US" altLang="zh-CN" sz="1400" dirty="0"/>
              <a:t>2</a:t>
            </a:r>
            <a:r>
              <a:rPr lang="zh-CN" altLang="en-US" sz="1400" dirty="0"/>
              <a:t>个顶点。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0" y="2842895"/>
            <a:ext cx="2152650" cy="155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2920365"/>
            <a:ext cx="1963420" cy="1481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728</Words>
  <Application>WPS 演示</Application>
  <PresentationFormat>全屏显示(4:3)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等线 Light</vt:lpstr>
      <vt:lpstr>Calibri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jst</cp:lastModifiedBy>
  <cp:revision>23</cp:revision>
  <dcterms:created xsi:type="dcterms:W3CDTF">2016-10-10T04:13:00Z</dcterms:created>
  <dcterms:modified xsi:type="dcterms:W3CDTF">2017-03-14T07:48:54Z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