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优弧" initials="优弧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6F80-CB05-474B-A11E-A7CDBAA15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6FBA5-813E-432A-8BE7-85FA0A828B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讲师规范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上课不准迟到。</a:t>
            </a:r>
            <a:endParaRPr lang="en-US" altLang="zh-CN" dirty="0"/>
          </a:p>
          <a:p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6FBA5-813E-432A-8BE7-85FA0A828B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9" y="115736"/>
            <a:ext cx="1955528" cy="3647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83890" cy="400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61114"/>
            <a:ext cx="83890" cy="115049"/>
          </a:xfrm>
          <a:prstGeom prst="rect">
            <a:avLst/>
          </a:prstGeom>
          <a:solidFill>
            <a:srgbClr val="E89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133850" y="503339"/>
            <a:ext cx="239077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524625" y="503339"/>
            <a:ext cx="261937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 userDrawn="1"/>
        </p:nvSpPr>
        <p:spPr>
          <a:xfrm>
            <a:off x="4133851" y="186459"/>
            <a:ext cx="733424" cy="25553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099536" y="17572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联合出品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446654" y="182485"/>
            <a:ext cx="258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做经得起时间证明的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教育品牌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524625"/>
            <a:ext cx="7658100" cy="333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741352" y="6524625"/>
            <a:ext cx="1402648" cy="333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V 形 16"/>
          <p:cNvSpPr/>
          <p:nvPr userDrawn="1"/>
        </p:nvSpPr>
        <p:spPr>
          <a:xfrm>
            <a:off x="8608503" y="6600097"/>
            <a:ext cx="151002" cy="2013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/>
          <p:cNvSpPr/>
          <p:nvPr userDrawn="1"/>
        </p:nvSpPr>
        <p:spPr>
          <a:xfrm flipH="1">
            <a:off x="8155149" y="6600097"/>
            <a:ext cx="151002" cy="2013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65" y="118266"/>
            <a:ext cx="1428400" cy="3919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17DC-76FC-4E0B-A4A7-5C6D8AA7B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3E93-A842-4FE2-B9EE-CCA1CC7E8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6053" y="1459684"/>
            <a:ext cx="5669280" cy="97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我的世界实战开发</a:t>
            </a:r>
            <a:endParaRPr 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35852" y="3405930"/>
            <a:ext cx="5729681" cy="1954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讲师：小白狼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视频地址：http://www.taikr.com/course/526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840" y="692458"/>
            <a:ext cx="872674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1840" y="1296140"/>
            <a:ext cx="82296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841" y="1766656"/>
            <a:ext cx="8229600" cy="694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课程内容：顶点与法线关系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对应原则：我们的法线列表需要与顶点列表相对应，不然法线会贴在相同的顶点之上，进而导致法线贴的位置错误。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4766945"/>
            <a:ext cx="1922780" cy="1407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841" y="4462231"/>
            <a:ext cx="822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dirty="0"/>
              <a:t>没有对应造成的共面：</a:t>
            </a:r>
            <a:endParaRPr lang="zh-C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WPS 演示</Application>
  <PresentationFormat>全屏显示(4:3)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jst</cp:lastModifiedBy>
  <cp:revision>21</cp:revision>
  <dcterms:created xsi:type="dcterms:W3CDTF">2016-10-10T04:13:00Z</dcterms:created>
  <dcterms:modified xsi:type="dcterms:W3CDTF">2017-03-14T07:49:35Z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