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23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16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32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74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25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00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48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90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26D0-F547-4F83-8483-9CA33B35C549}" type="datetimeFigureOut">
              <a:rPr lang="zh-TW" altLang="en-US" smtClean="0"/>
              <a:t>2021/7/16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7C28-DB32-4938-861B-5A1A1BEFB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9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260272" y="3429000"/>
            <a:ext cx="623455" cy="6373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316182" y="207818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DSS/R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81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457" y="96982"/>
            <a:ext cx="8660741" cy="663632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389908" y="3816928"/>
            <a:ext cx="623455" cy="6373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12618" y="208095"/>
            <a:ext cx="226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TAOS/A</a:t>
            </a:r>
            <a:endParaRPr lang="zh-TW" altLang="en-US" sz="4000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3127248" y="5641848"/>
            <a:ext cx="73152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3282696" y="5248656"/>
            <a:ext cx="576072" cy="164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2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455" y="0"/>
            <a:ext cx="8311896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12618" y="208095"/>
            <a:ext cx="226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TAOS/B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6952764" y="4155256"/>
            <a:ext cx="623455" cy="6373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92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</Words>
  <Application>Microsoft Office PowerPoint</Application>
  <PresentationFormat>如螢幕大小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wen-ping chen</dc:creator>
  <cp:lastModifiedBy>wen-ping chen</cp:lastModifiedBy>
  <cp:revision>4</cp:revision>
  <dcterms:created xsi:type="dcterms:W3CDTF">2021-07-16T11:23:38Z</dcterms:created>
  <dcterms:modified xsi:type="dcterms:W3CDTF">2021-07-16T11:44:59Z</dcterms:modified>
</cp:coreProperties>
</file>