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05FDB-5366-1B85-C637-D14C1122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7A6788-29E1-D3A6-2C2F-1DF1B4C11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7D879-4001-3E5E-F811-9040BE3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8BBB6-E92B-39D4-BE5F-7211F8CA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E35F8-EF80-61CE-403D-6C75BB29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4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FF2FB-6C32-FA98-C9DF-69600902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4AB8A6-5454-DF77-73FC-7296D46A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B1138-3CA6-6651-BFEE-270761A4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DD14F-E497-0BEF-B2D4-BC77B906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A395FF-9C07-ECF1-3E1D-39959268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D1416-76E9-269B-1A82-5300C16B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9E990-52C7-0AD7-6E74-3FA2D906A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5C692-BE10-52F0-9026-D53D8255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BAD81-DDD2-C447-5D52-F1B721DF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DCBEC-9A0F-9FFB-933D-59482EDF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6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54A21-5419-B1D3-8010-3AF14E4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5AFF4-D950-353B-40D7-574EFF41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9FCD5-70A7-58B4-94A9-0D083107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C9BC3-9E14-9E2E-444D-E3F7465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A9D96-206B-C1FF-E080-9DB3E04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2F4C-F845-544B-2339-DFC9CF0D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15D25-AB1C-BD53-D1E0-621536FB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A482A-8712-48BE-71F2-FB0BCB7C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34E36-3523-9155-87B6-8EBB79E0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AB776-DD0B-2964-F5AC-97C11EDA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B57F0-17AF-7528-F8F1-64814E50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B73D6-80D1-E493-1715-2ECE7668D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333EF-3E34-C0A8-3A05-BEC5D8F5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4B6C7-05CA-E1D9-98C5-FBCEBBEA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CD88B-8463-35B4-98E7-07DDDD3B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F9D3D-8BFD-BC1A-6D86-5CA7D4E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94BB-3B92-75E0-682A-38BE138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1A590-698E-451E-CF80-37A55B9D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871E24-C988-052E-E64F-D42ACCBB0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69F203-3B95-12F3-2F87-CFC094C7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044A9-6747-B7D2-0BE1-35E7FA86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4EC7E-A919-3E61-B185-7EDCCA5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5AA7C-5D76-9A79-C76E-21CFA88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F37A84-FE5D-E366-73EE-5331F1AC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0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B1584-016F-9A1B-1ABF-F3875720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8FA0A2-B4F9-9E16-811C-E4B3148E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C0340-3712-EF3F-9698-2704AF8D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CC4830-0610-4E08-38A4-C101E2AC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94287D-57DD-91F7-BC69-F1D8F5A0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563BC0-1290-C3BF-AB78-F7108A18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94E66D-583D-3AA6-8DC7-61505D92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3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B86B2-3FD5-9202-FC5D-0D77D92D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B29B9-BE80-BCAD-F2D1-8481870D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A5C4C8-2AD1-5B11-DD22-B59D428F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FB5D0-BB7E-6E5F-48BD-FD7053EF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83587-52E3-9366-7669-0E56277D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E2AF3-AA9E-9901-6ECE-829E325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8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71B00-5D00-CC74-AF7E-CB80BC34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211D2-BDC9-6661-61BA-0A45EEC46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09914-A666-228E-F0C4-20755324E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96A13-1EE0-1F46-2E6A-17E5AFC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5CD3D-9295-0080-62BB-D88C08C1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F1B9F2-960F-E3F4-3323-336369E0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F1FC72-F665-03C2-C7D9-01B60EBC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B7B89-62E9-7B08-F347-CEBEBA57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DBD8D-5369-AFC1-C0E4-7DEC2FD3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4A17-70E6-4ADE-904B-B9A022D00858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CBEBD-13A8-1ADB-805A-5993149AC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3ACC9-9999-AE8F-6785-B0FC58DB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8F4D-EAE8-45DB-B50D-8347906D5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6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94CF7-46D2-D0A6-613B-83A1DFACE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Blab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br>
              <a:rPr lang="de-DE"/>
            </a:b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D7BBF2-2404-9EA6-3529-EE1CDFAF0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3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Blab bla bla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 bla bla </dc:title>
  <dc:creator>Litt, Andreas</dc:creator>
  <cp:lastModifiedBy>Litt, Andreas</cp:lastModifiedBy>
  <cp:revision>1</cp:revision>
  <dcterms:created xsi:type="dcterms:W3CDTF">2022-09-14T13:50:53Z</dcterms:created>
  <dcterms:modified xsi:type="dcterms:W3CDTF">2022-09-14T13:51:02Z</dcterms:modified>
</cp:coreProperties>
</file>