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305FDB-5366-1B85-C637-D14C11228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17A6788-29E1-D3A6-2C2F-1DF1B4C11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07D879-4001-3E5E-F811-9040BE3A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4A17-70E6-4ADE-904B-B9A022D00858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88BBB6-E92B-39D4-BE5F-7211F8CA7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AE35F8-EF80-61CE-403D-6C75BB29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58F4D-EAE8-45DB-B50D-8347906D56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940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FF2FB-6C32-FA98-C9DF-69600902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4AB8A6-5454-DF77-73FC-7296D46AF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4B1138-3CA6-6651-BFEE-270761A43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4A17-70E6-4ADE-904B-B9A022D00858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FDD14F-E497-0BEF-B2D4-BC77B906E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A395FF-9C07-ECF1-3E1D-39959268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58F4D-EAE8-45DB-B50D-8347906D56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5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38D1416-76E9-269B-1A82-5300C16B1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49E990-52C7-0AD7-6E74-3FA2D906A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F5C692-BE10-52F0-9026-D53D82557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4A17-70E6-4ADE-904B-B9A022D00858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0BAD81-DDD2-C447-5D52-F1B721DF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5DCBEC-9A0F-9FFB-933D-59482EDF1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58F4D-EAE8-45DB-B50D-8347906D56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63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754A21-5419-B1D3-8010-3AF14E43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95AFF4-D950-353B-40D7-574EFF41C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A9FCD5-70A7-58B4-94A9-0D083107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4A17-70E6-4ADE-904B-B9A022D00858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5C9BC3-9E14-9E2E-444D-E3F74653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FA9D96-206B-C1FF-E080-9DB3E04EF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58F4D-EAE8-45DB-B50D-8347906D56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028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CC2F4C-F845-544B-2339-DFC9CF0D8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415D25-AB1C-BD53-D1E0-621536FBA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0A482A-8712-48BE-71F2-FB0BCB7C6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4A17-70E6-4ADE-904B-B9A022D00858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234E36-3523-9155-87B6-8EBB79E0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6AB776-DD0B-2964-F5AC-97C11EDAF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58F4D-EAE8-45DB-B50D-8347906D56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26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EB57F0-17AF-7528-F8F1-64814E50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BB73D6-80D1-E493-1715-2ECE7668D1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8333EF-3E34-C0A8-3A05-BEC5D8F5F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44B6C7-05CA-E1D9-98C5-FBCEBBEA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4A17-70E6-4ADE-904B-B9A022D00858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CCD88B-8463-35B4-98E7-07DDDD3B8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DF9D3D-8BFD-BC1A-6D86-5CA7D4E6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58F4D-EAE8-45DB-B50D-8347906D56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80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FB94BB-3B92-75E0-682A-38BE1383C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61A590-698E-451E-CF80-37A55B9D8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871E24-C988-052E-E64F-D42ACCBB0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A69F203-3B95-12F3-2F87-CFC094C7A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B044A9-6747-B7D2-0BE1-35E7FA860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F34EC7E-A919-3E61-B185-7EDCCA5D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4A17-70E6-4ADE-904B-B9A022D00858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825AA7C-5D76-9A79-C76E-21CFA887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CF37A84-FE5D-E366-73EE-5331F1ACF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58F4D-EAE8-45DB-B50D-8347906D56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408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BB1584-016F-9A1B-1ABF-F3875720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48FA0A2-B4F9-9E16-811C-E4B3148E9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4A17-70E6-4ADE-904B-B9A022D00858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1C0340-3712-EF3F-9698-2704AF8DA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CC4830-0610-4E08-38A4-C101E2ACA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58F4D-EAE8-45DB-B50D-8347906D56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50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94287D-57DD-91F7-BC69-F1D8F5A08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4A17-70E6-4ADE-904B-B9A022D00858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5563BC0-1290-C3BF-AB78-F7108A187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94E66D-583D-3AA6-8DC7-61505D92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58F4D-EAE8-45DB-B50D-8347906D56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135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B86B2-3FD5-9202-FC5D-0D77D92D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FB29B9-BE80-BCAD-F2D1-8481870DF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A5C4C8-2AD1-5B11-DD22-B59D428FC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EFB5D0-BB7E-6E5F-48BD-FD7053EF4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4A17-70E6-4ADE-904B-B9A022D00858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083587-52E3-9366-7669-0E56277DA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9E2AF3-AA9E-9901-6ECE-829E3254F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58F4D-EAE8-45DB-B50D-8347906D56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58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071B00-5D00-CC74-AF7E-CB80BC342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5211D2-BDC9-6661-61BA-0A45EEC46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E09914-A666-228E-F0C4-20755324E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796A13-1EE0-1F46-2E6A-17E5AFCD2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4A17-70E6-4ADE-904B-B9A022D00858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05CD3D-9295-0080-62BB-D88C08C1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F1B9F2-960F-E3F4-3323-336369E0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58F4D-EAE8-45DB-B50D-8347906D56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607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F1FC72-F665-03C2-C7D9-01B60EBCB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7B7B89-62E9-7B08-F347-CEBEBA574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CDBD8D-5369-AFC1-C0E4-7DEC2FD3B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24A17-70E6-4ADE-904B-B9A022D00858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2CBEBD-13A8-1ADB-805A-5993149AC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13ACC9-9999-AE8F-6785-B0FC58DB0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58F4D-EAE8-45DB-B50D-8347906D56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69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D94CF7-46D2-D0A6-613B-83A1DFACEB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Blab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br>
              <a:rPr lang="de-DE"/>
            </a:b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D7BBF2-2404-9EA6-3529-EE1CDFAF0A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238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C714A3-D82F-AED3-C248-394536433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 </a:t>
            </a:r>
            <a:r>
              <a:rPr lang="de-DE" dirty="0" err="1"/>
              <a:t>folie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7F5C0A-7BE2-BF5A-BDD9-F03005075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Neue </a:t>
            </a:r>
            <a:r>
              <a:rPr lang="de-DE" dirty="0" err="1"/>
              <a:t>folie</a:t>
            </a:r>
            <a:r>
              <a:rPr lang="de-DE" dirty="0"/>
              <a:t> für unsere neue </a:t>
            </a:r>
            <a:r>
              <a:rPr lang="de-DE" dirty="0" err="1"/>
              <a:t>powerpoint</a:t>
            </a:r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524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Blab bla bla </vt:lpstr>
      <vt:lpstr>Neue folie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Blab bla bla </dc:title>
  <dc:creator>Litt, Andreas</dc:creator>
  <cp:lastModifiedBy>Litt, Andreas</cp:lastModifiedBy>
  <cp:revision>2</cp:revision>
  <dcterms:created xsi:type="dcterms:W3CDTF">2022-09-14T13:50:53Z</dcterms:created>
  <dcterms:modified xsi:type="dcterms:W3CDTF">2022-09-14T13:56:32Z</dcterms:modified>
</cp:coreProperties>
</file>