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B5374-ACD4-B01F-7CDA-2A480805F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290CB2-EC8B-3BDC-1547-FC1BA2D84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8FF16-5A69-7763-40C1-098082F8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191-0779-426C-AD6E-AE203F6226D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18D8CC-ABB8-3149-2DF7-2D18EB72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F58C2D-05FB-CBD3-AAD6-159F435D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F7A-968F-46B1-ADB3-BDFEEC6460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5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87EFD-CFFB-D393-8BCA-01AA5840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B74DEF-C668-2074-DCE9-C37882AE1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52A09-51EC-1220-3CAD-74817DF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191-0779-426C-AD6E-AE203F6226D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3775A-1608-F33A-2293-94D489C6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50789D-80E5-4BBB-5089-0A27B0CB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F7A-968F-46B1-ADB3-BDFEEC6460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80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C8195C-DF95-3703-C8EA-D11EED627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99AF77-B08A-3253-DA0F-8AC66DD16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14ED73-3351-2524-10DA-3A2FC362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191-0779-426C-AD6E-AE203F6226D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43829-7FA8-84EA-3850-495031C6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78BD7B-3695-204F-5325-207FA60E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F7A-968F-46B1-ADB3-BDFEEC6460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97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0F9F1-3829-E99C-1711-0755AD0F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E7F17-E511-DF1C-8098-D1B19BD0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6BE78E-06AC-E626-46D4-C5B8B75A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191-0779-426C-AD6E-AE203F6226D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EF4062-21DC-A3A2-8884-9A30C3B1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A9ABF8-A59E-30FE-7EBD-D6BADD9B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F7A-968F-46B1-ADB3-BDFEEC6460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31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EC558-A16B-B5B3-64FD-C4F3408A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B85741-2CFC-8CE5-7F0D-660C931BF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680B0-DBE7-4260-BCB6-9B061425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191-0779-426C-AD6E-AE203F6226D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E925A5-D4C2-3CF9-3DC3-9066FA59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5DD8A-FBEB-058C-36CF-F5AEA810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F7A-968F-46B1-ADB3-BDFEEC6460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75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EE1C3-8100-9907-1158-43729947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B78B8-4896-ADA2-3EEE-FCB6E7BCF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526152-04F5-5C98-A9BE-4FF794F1A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DB5DAA-BB29-C030-9B50-ECDBECC5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191-0779-426C-AD6E-AE203F6226D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32FF25-9F93-527F-5DBD-EAA0A9DC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A8FB68-EEE4-688B-6E51-F68799C1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F7A-968F-46B1-ADB3-BDFEEC6460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38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51B39-30E7-F913-E6E3-D203A54B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290648-7F2B-BE92-A485-01F23329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2F674D-11A3-C1AF-7D0B-96A2C7D56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68FAE6-80CA-E1A6-23A8-63F02594D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0ACBAB-475D-8C61-2220-4E4FBD7DE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17647E-EA58-6BC4-567E-D258F1B0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191-0779-426C-AD6E-AE203F6226D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A88070-528D-3079-68F2-E5EB0843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E34861-A575-1E3F-029F-8EF6B89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F7A-968F-46B1-ADB3-BDFEEC6460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70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D57E2-3274-C490-C23E-0DA3FBAD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704C15-1A3E-EB93-5541-1A5CCD63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191-0779-426C-AD6E-AE203F6226D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F127C7-4C2A-49E1-7C24-BE0859C4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8ED70E-AE55-B622-8195-3455ECB8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F7A-968F-46B1-ADB3-BDFEEC6460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67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7FC720-A35E-FF67-55CC-B9B9F8C5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191-0779-426C-AD6E-AE203F6226D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7A4708-D77C-32D1-CF53-DD77E11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9D414C-4864-6B2D-C1F9-7E008C23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F7A-968F-46B1-ADB3-BDFEEC6460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33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DAD93-F83E-B8EC-A0AA-BE8190FF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F69B1-6DA8-A8DE-F5B9-09C426CC6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53E40E-6A4B-0550-6D8B-8FF92D0CB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0D21A7-5CAC-A327-A6DB-965C15B7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191-0779-426C-AD6E-AE203F6226D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31362E-A1D5-56F6-9595-C937CBC5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815B3F-6322-1721-E60E-D32FE808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F7A-968F-46B1-ADB3-BDFEEC6460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1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DDD5C-9239-B7C5-F9D4-1051EF40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49C4E5-F541-8904-C017-97B536850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16EF8E-F21C-3F13-8017-05F88A48E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DDC049-55BA-B065-5073-F8477B67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191-0779-426C-AD6E-AE203F6226D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84DD84-3881-FC95-80B2-9DAB7F3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903F37-65C2-4982-8B51-5F8FF71E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F7A-968F-46B1-ADB3-BDFEEC6460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04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37FF30-001A-4A15-A6FA-A090630F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F95325-B17A-981D-56B3-C3B326627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5E744-964B-DF66-332F-A33BE2F39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3191-0779-426C-AD6E-AE203F6226D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1B8298-E46F-4455-DEDB-6EEEE296C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09699C-EC7C-32B1-42E0-4E1D30B5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9EF7A-968F-46B1-ADB3-BDFEEC6460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3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A1473-513B-2705-16CF-5D8E21AD5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Blalala</a:t>
            </a:r>
            <a:r>
              <a:rPr lang="de-DE" dirty="0"/>
              <a:t> </a:t>
            </a:r>
            <a:r>
              <a:rPr lang="de-DE" dirty="0" err="1"/>
              <a:t>blalala</a:t>
            </a:r>
            <a:r>
              <a:rPr lang="de-DE" dirty="0"/>
              <a:t> </a:t>
            </a:r>
            <a:r>
              <a:rPr lang="de-DE" dirty="0" err="1"/>
              <a:t>hala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F6A182-E8AD-3730-A69A-A7E1B8C6B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69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Blalala blalala hala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Blalala blalala hala </dc:title>
  <dc:creator>Litt, Andreas</dc:creator>
  <cp:lastModifiedBy>Litt, Andreas</cp:lastModifiedBy>
  <cp:revision>2</cp:revision>
  <dcterms:created xsi:type="dcterms:W3CDTF">2022-09-14T14:48:22Z</dcterms:created>
  <dcterms:modified xsi:type="dcterms:W3CDTF">2022-09-14T14:48:36Z</dcterms:modified>
</cp:coreProperties>
</file>