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1" r:id="rId8"/>
    <p:sldId id="262" r:id="rId9"/>
    <p:sldId id="260" r:id="rId10"/>
    <p:sldId id="265" r:id="rId11"/>
    <p:sldId id="266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76C19-2F9F-458A-8928-715A019FCE18}" v="243" dt="2022-10-12T11:08:36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igiconsult.ch/glossar/generation-silent-baby-boomer-x-y-me-millennials-z-alph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Charta der </a:t>
            </a:r>
            <a:r>
              <a:rPr lang="en-US" dirty="0" err="1">
                <a:cs typeface="Calibri Light"/>
              </a:rPr>
              <a:t>Vielfalt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-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Martin, Andreas und Nico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C3A3C-B009-4257-B7C7-D3A2F703C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fürs Zuhören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09DFEB-A7A8-41D6-9857-4E06A425B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26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B889E-42B3-4328-A6EF-CB53F10D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9717E-5EE9-48A6-A5D1-C4EC4B4D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>
                <a:hlinkClick r:id="rId2"/>
              </a:rPr>
              <a:t>www.adigiconsult.ch/glossar/generation-silent-baby-boomer-x-y-me-millennials-z-alpha/</a:t>
            </a:r>
            <a:endParaRPr lang="de-DE" dirty="0"/>
          </a:p>
          <a:p>
            <a:r>
              <a:rPr lang="de-DE" dirty="0"/>
              <a:t>de.statista.com</a:t>
            </a:r>
          </a:p>
          <a:p>
            <a:r>
              <a:rPr lang="de-DE" dirty="0"/>
              <a:t>Quarks.de</a:t>
            </a:r>
          </a:p>
          <a:p>
            <a:r>
              <a:rPr lang="de-DE" dirty="0"/>
              <a:t>Charta-der-vielfalt.de</a:t>
            </a:r>
          </a:p>
          <a:p>
            <a:r>
              <a:rPr lang="de-DE" dirty="0"/>
              <a:t>Duden.de</a:t>
            </a:r>
          </a:p>
        </p:txBody>
      </p:sp>
    </p:spTree>
    <p:extLst>
      <p:ext uri="{BB962C8B-B14F-4D97-AF65-F5344CB8AC3E}">
        <p14:creationId xmlns:p14="http://schemas.microsoft.com/office/powerpoint/2010/main" val="275178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B24B-A0EF-D614-2574-9E947BE6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Struktur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B3CE-AEA2-F97F-EE57-1620B467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Was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eigentlich</a:t>
            </a:r>
            <a:r>
              <a:rPr lang="en-US" dirty="0">
                <a:cs typeface="Calibri"/>
              </a:rPr>
              <a:t> das “Alter”</a:t>
            </a:r>
          </a:p>
          <a:p>
            <a:r>
              <a:rPr lang="en-US" dirty="0" err="1">
                <a:cs typeface="Calibri"/>
              </a:rPr>
              <a:t>Unterschiede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zwischen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Altersgruppen</a:t>
            </a:r>
            <a:endParaRPr lang="en-US" dirty="0">
              <a:cs typeface="Calibri"/>
            </a:endParaRPr>
          </a:p>
          <a:p>
            <a:r>
              <a:rPr lang="de-DE" dirty="0">
                <a:cs typeface="Calibri"/>
              </a:rPr>
              <a:t>Generationen</a:t>
            </a:r>
          </a:p>
          <a:p>
            <a:r>
              <a:rPr lang="en-US" dirty="0" err="1">
                <a:cs typeface="Calibri"/>
              </a:rPr>
              <a:t>Beinflussung</a:t>
            </a:r>
            <a:r>
              <a:rPr lang="en-US" dirty="0">
                <a:cs typeface="Calibri"/>
              </a:rPr>
              <a:t> der Kultur </a:t>
            </a:r>
            <a:r>
              <a:rPr lang="en-US" dirty="0" err="1">
                <a:cs typeface="Calibri"/>
              </a:rPr>
              <a:t>durch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Altersgruppen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2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741E5-7D80-487E-B19C-F8E1547B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 : Definitionsversuch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F77AB-681E-49F7-A1C0-F7603841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Alter: </a:t>
            </a:r>
            <a:br>
              <a:rPr lang="de-DE" dirty="0"/>
            </a:br>
            <a:r>
              <a:rPr lang="de-DE" dirty="0"/>
              <a:t>beschreibt Anzahl vergangener Jahre seit der eigenen Geburt; bedingt so Zugehörigkeit zu bestimmter Personengruppe</a:t>
            </a:r>
          </a:p>
          <a:p>
            <a:r>
              <a:rPr lang="de-DE" dirty="0"/>
              <a:t>altern:</a:t>
            </a:r>
            <a:br>
              <a:rPr lang="de-DE" dirty="0"/>
            </a:br>
            <a:r>
              <a:rPr lang="de-DE" dirty="0"/>
              <a:t>beschreibt den Prozess des älter-werdens, den jeder im Laufe seines Lebens durchmacht; dieser Prozess stoppt nicht</a:t>
            </a:r>
          </a:p>
        </p:txBody>
      </p:sp>
    </p:spTree>
    <p:extLst>
      <p:ext uri="{BB962C8B-B14F-4D97-AF65-F5344CB8AC3E}">
        <p14:creationId xmlns:p14="http://schemas.microsoft.com/office/powerpoint/2010/main" val="16485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1E78-FF19-8E67-DF8F-1D5E1E21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Unterschiede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zwischen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Altersgruppen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2881-606D-0B85-DCE6-8C88ECFD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Werte</a:t>
            </a:r>
            <a:r>
              <a:rPr lang="en-US" dirty="0">
                <a:cs typeface="Calibri"/>
              </a:rPr>
              <a:t> </a:t>
            </a:r>
          </a:p>
          <a:p>
            <a:r>
              <a:rPr lang="en-US" dirty="0" err="1">
                <a:cs typeface="Calibri"/>
              </a:rPr>
              <a:t>Erfahrungen</a:t>
            </a:r>
            <a:r>
              <a:rPr lang="en-US" dirty="0">
                <a:cs typeface="Calibri"/>
              </a:rPr>
              <a:t> </a:t>
            </a:r>
          </a:p>
          <a:p>
            <a:r>
              <a:rPr lang="en-US" dirty="0" err="1">
                <a:cs typeface="Calibri"/>
              </a:rPr>
              <a:t>Einstellungen</a:t>
            </a:r>
            <a:r>
              <a:rPr lang="en-US" dirty="0">
                <a:cs typeface="Calibri"/>
              </a:rPr>
              <a:t> </a:t>
            </a:r>
          </a:p>
          <a:p>
            <a:r>
              <a:rPr lang="de-DE" dirty="0">
                <a:cs typeface="Calibri"/>
              </a:rPr>
              <a:t>gesellschaftliche</a:t>
            </a:r>
            <a:r>
              <a:rPr lang="en-US" dirty="0">
                <a:cs typeface="Calibri"/>
              </a:rPr>
              <a:t>/</a:t>
            </a:r>
            <a:r>
              <a:rPr lang="de-DE" dirty="0">
                <a:cs typeface="Calibri"/>
              </a:rPr>
              <a:t>familiäre</a:t>
            </a:r>
            <a:r>
              <a:rPr lang="en-US" dirty="0">
                <a:cs typeface="Calibri"/>
              </a:rPr>
              <a:t> </a:t>
            </a:r>
            <a:r>
              <a:rPr lang="de-DE" dirty="0">
                <a:cs typeface="Calibri"/>
              </a:rPr>
              <a:t>Verhältnisse</a:t>
            </a:r>
          </a:p>
          <a:p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cs typeface="Calibri"/>
                <a:sym typeface="Wingdings" panose="05000000000000000000" pitchFamily="2" charset="2"/>
              </a:rPr>
              <a:t>Unterschiede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dirty="0">
                <a:cs typeface="Calibri"/>
                <a:sym typeface="Wingdings" panose="05000000000000000000" pitchFamily="2" charset="2"/>
              </a:rPr>
              <a:t>könne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dirty="0">
                <a:cs typeface="Calibri"/>
                <a:sym typeface="Wingdings" panose="05000000000000000000" pitchFamily="2" charset="2"/>
              </a:rPr>
              <a:t>zu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Konflikten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führen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treiben</a:t>
            </a:r>
            <a:r>
              <a:rPr lang="en-US" dirty="0">
                <a:cs typeface="Calibri"/>
                <a:sym typeface="Wingdings" panose="05000000000000000000" pitchFamily="2" charset="2"/>
              </a:rPr>
              <a:t> Innovation und man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kann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voneinander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lernen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17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39E40-FE7D-3C38-1A07-2528B896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Verschiedene Generation</a:t>
            </a: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B7B2126-4C33-A9C1-DF14-E7988B396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291" y="1675227"/>
            <a:ext cx="70874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C6D85-8659-450D-A9BC-5445687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Generation :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68FD3-E82C-4B9F-A2D8-8B5CC5BC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Gesamtheit der Menschen ungefähr gleicher Altersstufe [mit ähnlicher sozialer Orientierung und Lebensauffassung]</a:t>
            </a:r>
          </a:p>
          <a:p>
            <a:pPr>
              <a:buFontTx/>
              <a:buChar char="-"/>
            </a:pPr>
            <a:r>
              <a:rPr lang="de-DE" dirty="0"/>
              <a:t>Quelle : https://www.duden.de/rechtschreibung/Generation</a:t>
            </a:r>
          </a:p>
        </p:txBody>
      </p:sp>
    </p:spTree>
    <p:extLst>
      <p:ext uri="{BB962C8B-B14F-4D97-AF65-F5344CB8AC3E}">
        <p14:creationId xmlns:p14="http://schemas.microsoft.com/office/powerpoint/2010/main" val="327232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292A2-911E-4AA2-B196-D7CD2221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4AEDE-9BD2-4E6F-8801-C387D071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Jede Generation wird  von Ereignissen ihrer Zeit geprägt </a:t>
            </a:r>
          </a:p>
          <a:p>
            <a:pPr lvl="1"/>
            <a:r>
              <a:rPr lang="de-DE" dirty="0"/>
              <a:t>„Silent Generation“ : zweiter Weltkrieg </a:t>
            </a:r>
          </a:p>
          <a:p>
            <a:pPr lvl="1"/>
            <a:r>
              <a:rPr lang="de-DE" dirty="0"/>
              <a:t>Bei „Baby Boomer“ z.B. wirtschaftlicher Aufschwung nach Zweiter WK</a:t>
            </a:r>
          </a:p>
          <a:p>
            <a:r>
              <a:rPr lang="de-DE" dirty="0"/>
              <a:t>Ereignisse haben Einfluss auf die Eigenschaften und Werte dieser Generation </a:t>
            </a:r>
          </a:p>
          <a:p>
            <a:pPr lvl="1"/>
            <a:r>
              <a:rPr lang="de-DE" dirty="0"/>
              <a:t>„Silent Generation“ : Sparsamkeit; Vorsicht/Gehorsam gegenüber Autorität</a:t>
            </a:r>
          </a:p>
          <a:p>
            <a:pPr lvl="1"/>
            <a:r>
              <a:rPr lang="de-DE" dirty="0"/>
              <a:t>„Baby Boomer“ : Konkurrenzverhalten; Individualismus</a:t>
            </a:r>
          </a:p>
          <a:p>
            <a:r>
              <a:rPr lang="de-DE" dirty="0"/>
              <a:t>Jede „Generation“ hat eigene Interessen </a:t>
            </a:r>
          </a:p>
          <a:p>
            <a:pPr lvl="1"/>
            <a:r>
              <a:rPr lang="de-DE" dirty="0"/>
              <a:t>z.B. bei </a:t>
            </a:r>
            <a:r>
              <a:rPr lang="de-DE" dirty="0" err="1"/>
              <a:t>Coronamaßnahmen</a:t>
            </a:r>
            <a:r>
              <a:rPr lang="de-DE" dirty="0"/>
              <a:t> sichtbar</a:t>
            </a:r>
          </a:p>
          <a:p>
            <a:r>
              <a:rPr lang="de-DE" dirty="0"/>
              <a:t>nutzen Innovationen &amp; Technik völlig unterschiedlich</a:t>
            </a:r>
          </a:p>
          <a:p>
            <a:r>
              <a:rPr lang="de-DE" dirty="0"/>
              <a:t>andere Generationen können Eigenschaften oft nicht nachvollziehen, da sie nicht dieselben Erlebnisse durchmachten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ECA16-0003-43C2-8F0D-FB439C07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 der Generationsbeschreibung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80D12-368D-4503-A07C-6D1E1BC2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Verallgemeinert ganze Jahre/Jahrzehnte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2800" dirty="0">
                <a:sym typeface="Wingdings" panose="05000000000000000000" pitchFamily="2" charset="2"/>
              </a:rPr>
              <a:t>Gibt auch andere Eigenschaften in Menschen </a:t>
            </a:r>
          </a:p>
          <a:p>
            <a:r>
              <a:rPr lang="de-DE" dirty="0">
                <a:sym typeface="Wingdings" panose="05000000000000000000" pitchFamily="2" charset="2"/>
              </a:rPr>
              <a:t>„Eigenschaften“ oft aus Vorurteilen abgeleitet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z.B.:  - Generation Y/</a:t>
            </a:r>
            <a:r>
              <a:rPr lang="de-DE" dirty="0" err="1">
                <a:sym typeface="Wingdings" panose="05000000000000000000" pitchFamily="2" charset="2"/>
              </a:rPr>
              <a:t>Millenials</a:t>
            </a:r>
            <a:r>
              <a:rPr lang="de-DE" dirty="0">
                <a:sym typeface="Wingdings" panose="05000000000000000000" pitchFamily="2" charset="2"/>
              </a:rPr>
              <a:t> : politisch uninteressiert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      - Generation Z : politisch interessiert </a:t>
            </a:r>
          </a:p>
          <a:p>
            <a:r>
              <a:rPr lang="de-DE" dirty="0">
                <a:sym typeface="Wingdings" panose="05000000000000000000" pitchFamily="2" charset="2"/>
              </a:rPr>
              <a:t>Kann zu Abgrenzung zwischen Generationen führen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verschärft Generationenkonflikt</a:t>
            </a:r>
          </a:p>
          <a:p>
            <a:r>
              <a:rPr lang="de-DE" dirty="0">
                <a:sym typeface="Wingdings" panose="05000000000000000000" pitchFamily="2" charset="2"/>
              </a:rPr>
              <a:t>Forscher bezweifeln auch Abgrenzungsmöglichkeit von Generationen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 Generationendenken muss hinterfragt werden</a:t>
            </a:r>
          </a:p>
        </p:txBody>
      </p:sp>
    </p:spTree>
    <p:extLst>
      <p:ext uri="{BB962C8B-B14F-4D97-AF65-F5344CB8AC3E}">
        <p14:creationId xmlns:p14="http://schemas.microsoft.com/office/powerpoint/2010/main" val="149577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710C-197E-2175-9646-D9AE3DA9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Wie Alter </a:t>
            </a:r>
            <a:r>
              <a:rPr lang="en-US" dirty="0" err="1">
                <a:cs typeface="Calibri Light"/>
              </a:rPr>
              <a:t>eine</a:t>
            </a:r>
            <a:r>
              <a:rPr lang="en-US" dirty="0">
                <a:cs typeface="Calibri Light"/>
              </a:rPr>
              <a:t> Kultur </a:t>
            </a:r>
            <a:r>
              <a:rPr lang="en-US" dirty="0" err="1">
                <a:cs typeface="Calibri Light"/>
              </a:rPr>
              <a:t>beeinflusst</a:t>
            </a:r>
            <a:r>
              <a:rPr lang="en-US" dirty="0">
                <a:cs typeface="Calibri Light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DA4C-544F-7619-B1D4-7CD0D25C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verschiedene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Denkweisen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unterschiedliche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Herangehensweisen</a:t>
            </a:r>
            <a:endParaRPr lang="en-US" dirty="0"/>
          </a:p>
          <a:p>
            <a:r>
              <a:rPr lang="en-US" dirty="0" err="1">
                <a:cs typeface="Calibri"/>
              </a:rPr>
              <a:t>verschiedene</a:t>
            </a:r>
            <a:r>
              <a:rPr lang="en-US" dirty="0">
                <a:cs typeface="Calibri"/>
              </a:rPr>
              <a:t> </a:t>
            </a:r>
            <a:r>
              <a:rPr lang="de-DE" dirty="0">
                <a:cs typeface="Calibri"/>
              </a:rPr>
              <a:t>Lebenserfahrungen</a:t>
            </a:r>
          </a:p>
          <a:p>
            <a:pPr marL="0" indent="0">
              <a:buNone/>
            </a:pPr>
            <a:r>
              <a:rPr lang="de-DE" dirty="0">
                <a:cs typeface="Calibri"/>
                <a:sym typeface="Wingdings" panose="05000000000000000000" pitchFamily="2" charset="2"/>
              </a:rPr>
              <a:t> Beeinflussen Entscheidungen in Gesellschaft, Politik und Wirtschaft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  <a:sym typeface="Wingdings" panose="05000000000000000000" pitchFamily="2" charset="2"/>
              </a:rPr>
              <a:t> Kultur wird von diesen Entscheidungen geprägt und mitgestaltet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98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344</Words>
  <Application>Microsoft Office PowerPoint</Application>
  <PresentationFormat>Breitbild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Charta der Vielfalt - Alter</vt:lpstr>
      <vt:lpstr>Struktur</vt:lpstr>
      <vt:lpstr>Alter : Definitionsversuch</vt:lpstr>
      <vt:lpstr>Unterschiede zwischen Altersgruppen</vt:lpstr>
      <vt:lpstr>Verschiedene Generation</vt:lpstr>
      <vt:lpstr>Generation : Definition</vt:lpstr>
      <vt:lpstr>Generationen</vt:lpstr>
      <vt:lpstr>Gefahr der Generationsbeschreibung</vt:lpstr>
      <vt:lpstr>Wie Alter eine Kultur beeinflusst.</vt:lpstr>
      <vt:lpstr>Danke fürs Zuhören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Andreas Litt</cp:lastModifiedBy>
  <cp:revision>75</cp:revision>
  <cp:lastPrinted>2022-10-12T13:36:22Z</cp:lastPrinted>
  <dcterms:created xsi:type="dcterms:W3CDTF">2022-10-12T09:29:29Z</dcterms:created>
  <dcterms:modified xsi:type="dcterms:W3CDTF">2022-10-12T13:55:35Z</dcterms:modified>
</cp:coreProperties>
</file>