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2"/>
  </p:handoutMasterIdLst>
  <p:sldIdLst>
    <p:sldId id="256" r:id="rId5"/>
    <p:sldId id="257" r:id="rId6"/>
    <p:sldId id="258" r:id="rId7"/>
    <p:sldId id="263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27"/>
  </p:normalViewPr>
  <p:slideViewPr>
    <p:cSldViewPr snapToGrid="0" snapToObjects="1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EE3F07-9040-0644-883A-7080C76651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66B57-1E5F-0547-9BBB-07E09CA307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7A159-55E9-1349-A815-3A55664F4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408C4-2C7F-214C-83E2-CEB72601B4F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3794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R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B96963D-3338-9140-A33D-38987081F3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21572-6C45-4D4D-9400-74E81950333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814" y="360001"/>
            <a:ext cx="923334" cy="28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8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5557781" cy="53706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D7B698-CAA8-F342-AE3F-9CC44B7DDCD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75407" y="1128532"/>
            <a:ext cx="5557781" cy="53706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7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Pictur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5557781" cy="53012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75388" y="1128713"/>
            <a:ext cx="5916612" cy="530102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1944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Pictur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7396231" cy="53012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13852" y="1128713"/>
            <a:ext cx="4078148" cy="530102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1817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Content &amp; Picture Quar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8414804" cy="53012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32425" y="1128713"/>
            <a:ext cx="3059575" cy="530102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2332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22B0B730-52B2-9443-B2DA-6503A7C965D9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358811" y="1128713"/>
            <a:ext cx="11474414" cy="5370512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1859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EC9E-8FBA-4BFF-BA1E-9E04C5FF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6" y="284107"/>
            <a:ext cx="9847160" cy="49139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94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289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0E1A399-4C71-9744-9B06-69982B35DA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5815" y="360000"/>
            <a:ext cx="3246187" cy="2272331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87F105-FE33-2643-AC8A-5B1111399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998" y="1704975"/>
            <a:ext cx="7865817" cy="316071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4400" i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D549CAC-79CE-514E-A82D-5350F501B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3091" y="4865688"/>
            <a:ext cx="6062724" cy="953925"/>
          </a:xfrm>
        </p:spPr>
        <p:txBody>
          <a:bodyPr>
            <a:normAutofit/>
          </a:bodyPr>
          <a:lstStyle>
            <a:lvl1pPr marL="0" indent="0" algn="r">
              <a:buNone/>
              <a:defRPr sz="2000" i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0082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AD889B-78B7-BF4D-8D93-26BA1899DB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1035" y="1472883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01</a:t>
            </a:r>
            <a:endParaRPr lang="en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1CE1B1-AFC7-2D4E-8017-D90DB3E3F2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81124" y="1472882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5B3E819-4235-6D4C-AECF-EA7408B5E7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1124" y="1869440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8365BBB-0E6F-9245-BABB-180CE6809D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1035" y="2664041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02</a:t>
            </a:r>
            <a:endParaRPr lang="en-DE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C6F36F85-E1F6-B544-AD3A-15B95BAA72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81124" y="2664040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9C315AD-AA29-7A47-8F74-A7A9A78EF2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81124" y="3060598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DC37E991-A3B6-1B45-B9F4-884F9BCF0E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1035" y="3855200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03</a:t>
            </a:r>
            <a:endParaRPr lang="en-DE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4D65F2E-A41F-9646-AB34-D004236829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81124" y="3855199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5E0B70E-D31F-FA49-9D1B-465C32C1F8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81124" y="4251757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74A1C699-F980-AF4B-B6B9-8C392AFCC5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1035" y="5141119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04</a:t>
            </a:r>
            <a:endParaRPr lang="en-DE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6173A4F-B6E8-E24F-A513-FC94A76426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81124" y="5141118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DA6B35C7-726F-0245-94ED-2ADBF1DAF8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81124" y="5537676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F0523AA9-D6DF-2247-A8D7-10AF6437A8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9515" y="1472883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05</a:t>
            </a:r>
            <a:endParaRPr lang="en-DE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5B495F3C-4DBD-CD47-958F-516C0F5C52B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79604" y="1472882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A357B4C5-24C6-CE46-9FAF-9B5A76282D3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979604" y="1869440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7966C225-83F0-F74C-AD0B-4492810CA9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59513" y="2664041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06</a:t>
            </a:r>
            <a:endParaRPr lang="en-DE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25B4D641-B7EC-BE43-9C86-57A63370880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79602" y="2664040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3DE5C5EC-71F3-2A44-B8E6-0E5B5185514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979602" y="3060598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D43D543E-2013-B840-BA5C-4C1CCCA528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59513" y="3855200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07</a:t>
            </a:r>
            <a:endParaRPr lang="en-DE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E19E1BA-534B-7C4D-95F1-625D1583852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79602" y="3855199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3AFD27CB-0C5F-2340-AF7D-625FAAB6B2B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79602" y="4251757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CB8F86E3-613D-9C44-AA25-77CF8E09194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59513" y="5136312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08</a:t>
            </a:r>
            <a:endParaRPr lang="en-DE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BD59CE96-BD81-7846-A9F4-307D48ED5B0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979602" y="5136311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00F7E825-0B39-734D-AAFE-CB626573F6D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979602" y="5532869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0705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11474379" cy="5370658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8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76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accent5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64707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76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35828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809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accent5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04905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56421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80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ort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84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bg1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E3C7B-F833-5945-B66C-C5C80212E2F3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396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ortland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84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56421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E3C7B-F833-5945-B66C-C5C80212E2F3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17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70AA9-E8EC-4621-B803-FA450C20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B1C46-EA04-49F1-A939-67E2175AE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9A2552C-1B0B-1443-9619-515435350AB7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AC1BDE-1A3C-EE4E-B1A9-EC253EA2A826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1263C1-1C03-8E44-86F3-BB2F68A07F4F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0899066" y="360000"/>
            <a:ext cx="923334" cy="28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4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50" r:id="rId3"/>
    <p:sldLayoutId id="2147483651" r:id="rId4"/>
    <p:sldLayoutId id="2147483673" r:id="rId5"/>
    <p:sldLayoutId id="2147483670" r:id="rId6"/>
    <p:sldLayoutId id="2147483674" r:id="rId7"/>
    <p:sldLayoutId id="2147483671" r:id="rId8"/>
    <p:sldLayoutId id="2147483675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54" r:id="rId15"/>
    <p:sldLayoutId id="2147483655" r:id="rId16"/>
    <p:sldLayoutId id="21474836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icr-repair.de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4AAA-E6B4-444A-A281-0321FFD0D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Autoteile Post und SZU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C96B3-457C-0845-8D9A-5551DCE0F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073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05584-0DA9-F190-BA2C-B0292FEA7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Autoteile Post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368F5-9AF8-FD84-4064-3C068B9ED2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5702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3F8C7-B0C6-6D8F-401D-6E266056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Autoteile Post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61F114-F231-1D1F-4A1C-A51B48EF9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Was :</a:t>
            </a:r>
          </a:p>
          <a:p>
            <a:pPr>
              <a:buFontTx/>
              <a:buChar char="-"/>
            </a:pPr>
            <a:r>
              <a:rPr lang="de-DE" dirty="0"/>
              <a:t>Teilehandel (spezialisiert auf französische und italienische Automarken)</a:t>
            </a:r>
          </a:p>
          <a:p>
            <a:pPr lvl="1">
              <a:buFontTx/>
              <a:buChar char="-"/>
            </a:pPr>
            <a:r>
              <a:rPr lang="de-DE" dirty="0" err="1"/>
              <a:t>Stellantis</a:t>
            </a:r>
            <a:r>
              <a:rPr lang="de-DE" dirty="0"/>
              <a:t>, Gruppe, Renault, Ford </a:t>
            </a:r>
          </a:p>
          <a:p>
            <a:pPr>
              <a:buFontTx/>
              <a:buChar char="-"/>
            </a:pPr>
            <a:r>
              <a:rPr lang="de-DE" dirty="0"/>
              <a:t>Verschiedene Automarken (Citroen, Peugeot, Opel, Renault, Dacia, Seat/VAG, Fiat, Alfa Romeo, Lancia, Ford)</a:t>
            </a:r>
          </a:p>
          <a:p>
            <a:pPr>
              <a:buFontTx/>
              <a:buChar char="-"/>
            </a:pPr>
            <a:r>
              <a:rPr lang="de-DE" dirty="0"/>
              <a:t>Bieten keine eigenen Autoservices an </a:t>
            </a:r>
          </a:p>
          <a:p>
            <a:pPr>
              <a:buFontTx/>
              <a:buChar char="-"/>
            </a:pPr>
            <a:r>
              <a:rPr lang="de-DE" dirty="0"/>
              <a:t>50.000 Teile in Original- oder Erstausrüsterqualität </a:t>
            </a:r>
          </a:p>
          <a:p>
            <a:pPr>
              <a:buFontTx/>
              <a:buChar char="-"/>
            </a:pPr>
            <a:r>
              <a:rPr lang="de-DE" dirty="0"/>
              <a:t>Mitglied bei </a:t>
            </a:r>
            <a:r>
              <a:rPr lang="de-DE" dirty="0" err="1"/>
              <a:t>Partslife</a:t>
            </a:r>
            <a:r>
              <a:rPr lang="de-DE" dirty="0"/>
              <a:t> und GV </a:t>
            </a:r>
          </a:p>
          <a:p>
            <a:pPr>
              <a:buFontTx/>
              <a:buChar char="-"/>
            </a:pPr>
            <a:r>
              <a:rPr lang="de-DE" dirty="0"/>
              <a:t>Weitere/zusätzliche Services:</a:t>
            </a:r>
          </a:p>
          <a:p>
            <a:pPr lvl="1">
              <a:buFontTx/>
              <a:buChar char="-"/>
            </a:pPr>
            <a:r>
              <a:rPr lang="de-DE" dirty="0"/>
              <a:t>Beratung</a:t>
            </a:r>
          </a:p>
          <a:p>
            <a:pPr lvl="1">
              <a:buFontTx/>
              <a:buChar char="-"/>
            </a:pPr>
            <a:r>
              <a:rPr lang="de-DE" dirty="0"/>
              <a:t>Hilfe bei der Teileidentifizierung (TecAlliance bietet etwas ähnliches an oder?)</a:t>
            </a:r>
          </a:p>
          <a:p>
            <a:pPr lvl="1">
              <a:buFontTx/>
              <a:buChar char="-"/>
            </a:pPr>
            <a:r>
              <a:rPr lang="de-DE" dirty="0"/>
              <a:t>Tipps und Empfehlungen für den Einbau </a:t>
            </a:r>
          </a:p>
          <a:p>
            <a:pPr lvl="1">
              <a:buFontTx/>
              <a:buChar char="-"/>
            </a:pPr>
            <a:r>
              <a:rPr lang="de-DE" dirty="0"/>
              <a:t>Mehrwert-Artikel Geld sparen und noch effizienter</a:t>
            </a:r>
          </a:p>
        </p:txBody>
      </p:sp>
    </p:spTree>
    <p:extLst>
      <p:ext uri="{BB962C8B-B14F-4D97-AF65-F5344CB8AC3E}">
        <p14:creationId xmlns:p14="http://schemas.microsoft.com/office/powerpoint/2010/main" val="104058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5FF1F-7C7A-D9A3-E2FF-9B6B4E57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Kontakt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525EE8-FFC3-9E6F-45AB-05B496C40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Autoteile Post AG</a:t>
            </a:r>
            <a:br>
              <a:rPr lang="de-DE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Fuggerstr. 9-11</a:t>
            </a:r>
            <a:br>
              <a:rPr lang="de-DE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41352 Korschenbroich</a:t>
            </a:r>
          </a:p>
          <a:p>
            <a:r>
              <a:rPr lang="de-DE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Thorsten Kewitz</a:t>
            </a:r>
            <a:br>
              <a:rPr lang="de-DE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Leiter Vertriebsinnendienst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Thorsten Jansen 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Vorstandsmitglied der Autoteile Post AG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Manuel Post 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geschäftsführender Gesellschafter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8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C04D1-06E6-EDF9-D413-8A5E9CA56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SZU - GmbH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79CB1A-04A5-55B5-8653-D6DED89F52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18537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05882-E37F-5D10-04C7-BCC76901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SZU GmbH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78B58A-8D37-366C-8191-3949893D0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Sachverständige für </a:t>
            </a:r>
            <a:r>
              <a:rPr lang="de-DE" dirty="0" err="1"/>
              <a:t>KfZ</a:t>
            </a:r>
            <a:endParaRPr lang="de-DE" dirty="0"/>
          </a:p>
          <a:p>
            <a:pPr lvl="1"/>
            <a:r>
              <a:rPr lang="de-DE" dirty="0"/>
              <a:t>Firmen- und Privatkunden </a:t>
            </a:r>
          </a:p>
          <a:p>
            <a:r>
              <a:rPr lang="de-DE" dirty="0"/>
              <a:t>International tätig </a:t>
            </a:r>
          </a:p>
          <a:p>
            <a:r>
              <a:rPr lang="de-DE" dirty="0"/>
              <a:t>V.a. im B2B Bereich tätig</a:t>
            </a:r>
          </a:p>
          <a:p>
            <a:r>
              <a:rPr lang="de-DE" dirty="0"/>
              <a:t>Angebote:</a:t>
            </a:r>
          </a:p>
          <a:p>
            <a:pPr lvl="1"/>
            <a:r>
              <a:rPr lang="de-DE" dirty="0"/>
              <a:t>Firmenkunden: Kfz/Nfz; Transportschäden, Maschinengutachten, Kaskoschäden, Land- und Forstmaschinen</a:t>
            </a:r>
          </a:p>
          <a:p>
            <a:pPr lvl="1"/>
            <a:r>
              <a:rPr lang="de-DE" dirty="0"/>
              <a:t>Privatkunden: Haftpflichtschäden, Zustandsberichte, Oldtimergutachten, </a:t>
            </a:r>
            <a:r>
              <a:rPr lang="de-DE" dirty="0" err="1"/>
              <a:t>Blitzergutachten</a:t>
            </a:r>
            <a:r>
              <a:rPr lang="de-DE" dirty="0"/>
              <a:t>, Reparaturbestätigung (evtl. für Service Book interessant ?), Onlineauftrag</a:t>
            </a:r>
          </a:p>
          <a:p>
            <a:pPr lvl="1"/>
            <a:r>
              <a:rPr lang="de-DE" dirty="0"/>
              <a:t>Schadensmanagement 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583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90F21-48B7-72FF-77E2-01B05C31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Industrial Car </a:t>
            </a:r>
            <a:r>
              <a:rPr lang="de-DE" dirty="0" err="1"/>
              <a:t>Repair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50A698-0BF8-AE33-67CE-5A39FD990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Gehört zur SZU </a:t>
            </a:r>
          </a:p>
          <a:p>
            <a:r>
              <a:rPr lang="de-DE" dirty="0"/>
              <a:t>u.a. Wartungs- und Inspektionsarbeiten für Privat- und Geschäftskunden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Kontakt:</a:t>
            </a:r>
          </a:p>
          <a:p>
            <a:r>
              <a:rPr lang="de-DE" dirty="0"/>
              <a:t>ICR Industrial Car </a:t>
            </a:r>
            <a:r>
              <a:rPr lang="de-DE" dirty="0" err="1"/>
              <a:t>Repair</a:t>
            </a:r>
            <a:r>
              <a:rPr lang="de-DE" dirty="0"/>
              <a:t> GmbH </a:t>
            </a:r>
            <a:br>
              <a:rPr lang="de-DE" dirty="0"/>
            </a:br>
            <a:r>
              <a:rPr lang="de-DE" dirty="0"/>
              <a:t>Plattenberg 1</a:t>
            </a:r>
            <a:br>
              <a:rPr lang="de-DE" dirty="0"/>
            </a:br>
            <a:r>
              <a:rPr lang="de-DE" dirty="0"/>
              <a:t>92431 Neunburg vorm Wald</a:t>
            </a:r>
          </a:p>
          <a:p>
            <a:r>
              <a:rPr lang="de-DE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+49 (0) 8638 9 81 60 00</a:t>
            </a:r>
          </a:p>
          <a:p>
            <a:r>
              <a:rPr lang="de-DE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hlinkClick r:id="rId2"/>
              </a:rPr>
              <a:t>info@icr-repair.de</a:t>
            </a:r>
            <a:endParaRPr lang="de-DE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Sans Pro" panose="020B0503030403020204" pitchFamily="34" charset="0"/>
              </a:rPr>
              <a:t>Kurt Berthold (Geschäftsführer)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6676840"/>
      </p:ext>
    </p:extLst>
  </p:cSld>
  <p:clrMapOvr>
    <a:masterClrMapping/>
  </p:clrMapOvr>
</p:sld>
</file>

<file path=ppt/theme/theme1.xml><?xml version="1.0" encoding="utf-8"?>
<a:theme xmlns:a="http://schemas.openxmlformats.org/drawingml/2006/main" name="TecAlliance">
  <a:themeElements>
    <a:clrScheme name="TecAlliance">
      <a:dk1>
        <a:srgbClr val="2B2C3A"/>
      </a:dk1>
      <a:lt1>
        <a:sysClr val="window" lastClr="FFFFFF"/>
      </a:lt1>
      <a:dk2>
        <a:srgbClr val="4C4B63"/>
      </a:dk2>
      <a:lt2>
        <a:srgbClr val="FAFAFA"/>
      </a:lt2>
      <a:accent1>
        <a:srgbClr val="FF562B"/>
      </a:accent1>
      <a:accent2>
        <a:srgbClr val="4C4B63"/>
      </a:accent2>
      <a:accent3>
        <a:srgbClr val="004FFF"/>
      </a:accent3>
      <a:accent4>
        <a:srgbClr val="FF0901"/>
      </a:accent4>
      <a:accent5>
        <a:srgbClr val="3EDC84"/>
      </a:accent5>
      <a:accent6>
        <a:srgbClr val="FF2ECC"/>
      </a:accent6>
      <a:hlink>
        <a:srgbClr val="FF562B"/>
      </a:hlink>
      <a:folHlink>
        <a:srgbClr val="4C4B63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cRMI only" id="{CE368F44-6AD3-F545-8CCD-98CBCD09B4C3}" vid="{2644B018-384B-AC41-8FB5-22EE263484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C2FA0F1838C5F4D880F0E94916B7E54" ma:contentTypeVersion="4" ma:contentTypeDescription="Ein neues Dokument erstellen." ma:contentTypeScope="" ma:versionID="d97a184d454648f96f8ae5d018402727">
  <xsd:schema xmlns:xsd="http://www.w3.org/2001/XMLSchema" xmlns:xs="http://www.w3.org/2001/XMLSchema" xmlns:p="http://schemas.microsoft.com/office/2006/metadata/properties" xmlns:ns2="9fa8f3b7-1625-4bc7-8076-fc42fb455954" targetNamespace="http://schemas.microsoft.com/office/2006/metadata/properties" ma:root="true" ma:fieldsID="48bd111ddbdc57d445a3631d3d49a662" ns2:_="">
    <xsd:import namespace="9fa8f3b7-1625-4bc7-8076-fc42fb4559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a8f3b7-1625-4bc7-8076-fc42fb4559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49718B-A5E5-46E7-AFC7-B9ECBEAA9285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51e2b858-bf58-46a2-91b2-3dafa82a619b"/>
    <ds:schemaRef ds:uri="http://purl.org/dc/elements/1.1/"/>
    <ds:schemaRef ds:uri="6dedcb10-c833-433a-ac85-a71007a78acc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25388B2-9E87-483D-A05C-64D9B6EF2A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747B4D-C02F-473C-B5CF-393A9F8CAC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a8f3b7-1625-4bc7-8076-fc42fb4559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TecRMI only</Template>
  <TotalTime>0</TotalTime>
  <Words>240</Words>
  <Application>Microsoft Office PowerPoint</Application>
  <PresentationFormat>Breitbild</PresentationFormat>
  <Paragraphs>41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Roboto</vt:lpstr>
      <vt:lpstr>Source Sans Pro</vt:lpstr>
      <vt:lpstr>Wingdings</vt:lpstr>
      <vt:lpstr>TecAlliance</vt:lpstr>
      <vt:lpstr>Autoteile Post und SZU</vt:lpstr>
      <vt:lpstr>Autoteile Post</vt:lpstr>
      <vt:lpstr>Autoteile Post</vt:lpstr>
      <vt:lpstr>Kontakt</vt:lpstr>
      <vt:lpstr>SZU - GmbH</vt:lpstr>
      <vt:lpstr>SZU GmbH</vt:lpstr>
      <vt:lpstr>Industrial Car Repair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Autoteile Post und SZU</dc:title>
  <dc:creator>Litt, Andreas</dc:creator>
  <cp:lastModifiedBy>Litt, Andreas</cp:lastModifiedBy>
  <cp:revision>3</cp:revision>
  <dcterms:created xsi:type="dcterms:W3CDTF">2023-01-26T14:14:15Z</dcterms:created>
  <dcterms:modified xsi:type="dcterms:W3CDTF">2023-01-27T09:38:52Z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status">
    <vt:lpwstr>3;#C - valid|0c95109a-f409-44c4-ba27-12fbc6f76f24</vt:lpwstr>
  </property>
  <property fmtid="{D5CDD505-2E9C-101B-9397-08002B2CF9AE}" pid="3" name="ContentTypeId">
    <vt:lpwstr>0x010100FC2FA0F1838C5F4D880F0E94916B7E54</vt:lpwstr>
  </property>
  <property fmtid="{D5CDD505-2E9C-101B-9397-08002B2CF9AE}" pid="4" name="Classification">
    <vt:lpwstr>2;#A - internal|b9f71f92-fb46-4487-9019-025349c14948</vt:lpwstr>
  </property>
  <property fmtid="{D5CDD505-2E9C-101B-9397-08002B2CF9AE}" pid="5" name="Document type">
    <vt:lpwstr>10;#Documentation|4374477c-d144-4e1f-bf15-77ba8dc2d6ee</vt:lpwstr>
  </property>
  <property fmtid="{D5CDD505-2E9C-101B-9397-08002B2CF9AE}" pid="6" name="TA Solution">
    <vt:lpwstr>4;#No solution|227ba552-7fd7-40d5-abf3-76f160b7a704</vt:lpwstr>
  </property>
  <property fmtid="{D5CDD505-2E9C-101B-9397-08002B2CF9AE}" pid="7" name="_dlc_DocIdItemGuid">
    <vt:lpwstr>d4b2fda7-17aa-4791-abfb-072ce301374f</vt:lpwstr>
  </property>
</Properties>
</file>