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296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62EBF-6A18-44D4-B117-D7369B4E087F}" v="12" dt="2021-10-27T18:53:00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Nicolas Lopez Lopez" userId="604cab64-0b38-4221-87b8-8be15ee05eb3" providerId="ADAL" clId="{2B362EBF-6A18-44D4-B117-D7369B4E087F}"/>
    <pc:docChg chg="undo custSel modSld">
      <pc:chgData name="Andres Nicolas Lopez Lopez" userId="604cab64-0b38-4221-87b8-8be15ee05eb3" providerId="ADAL" clId="{2B362EBF-6A18-44D4-B117-D7369B4E087F}" dt="2021-10-27T18:54:17.015" v="790" actId="1038"/>
      <pc:docMkLst>
        <pc:docMk/>
      </pc:docMkLst>
      <pc:sldChg chg="addSp delSp modSp mod">
        <pc:chgData name="Andres Nicolas Lopez Lopez" userId="604cab64-0b38-4221-87b8-8be15ee05eb3" providerId="ADAL" clId="{2B362EBF-6A18-44D4-B117-D7369B4E087F}" dt="2021-10-27T18:54:17.015" v="790" actId="1038"/>
        <pc:sldMkLst>
          <pc:docMk/>
          <pc:sldMk cId="2022218486" sldId="256"/>
        </pc:sldMkLst>
        <pc:spChg chg="mod">
          <ac:chgData name="Andres Nicolas Lopez Lopez" userId="604cab64-0b38-4221-87b8-8be15ee05eb3" providerId="ADAL" clId="{2B362EBF-6A18-44D4-B117-D7369B4E087F}" dt="2021-10-27T18:53:41.632" v="750" actId="1036"/>
          <ac:spMkLst>
            <pc:docMk/>
            <pc:sldMk cId="2022218486" sldId="256"/>
            <ac:spMk id="8" creationId="{E45C38C4-FBC3-41D6-BED4-F59EE70E4D53}"/>
          </ac:spMkLst>
        </pc:spChg>
        <pc:spChg chg="mod">
          <ac:chgData name="Andres Nicolas Lopez Lopez" userId="604cab64-0b38-4221-87b8-8be15ee05eb3" providerId="ADAL" clId="{2B362EBF-6A18-44D4-B117-D7369B4E087F}" dt="2021-10-27T18:53:38.624" v="747" actId="1035"/>
          <ac:spMkLst>
            <pc:docMk/>
            <pc:sldMk cId="2022218486" sldId="256"/>
            <ac:spMk id="14" creationId="{3EA270ED-5B3A-44E3-8A51-71B6D0A12C88}"/>
          </ac:spMkLst>
        </pc:spChg>
        <pc:spChg chg="mod">
          <ac:chgData name="Andres Nicolas Lopez Lopez" userId="604cab64-0b38-4221-87b8-8be15ee05eb3" providerId="ADAL" clId="{2B362EBF-6A18-44D4-B117-D7369B4E087F}" dt="2021-10-27T18:53:38.624" v="747" actId="1035"/>
          <ac:spMkLst>
            <pc:docMk/>
            <pc:sldMk cId="2022218486" sldId="256"/>
            <ac:spMk id="16" creationId="{FE679696-8E62-4ECE-B7E1-A0810BC5D373}"/>
          </ac:spMkLst>
        </pc:spChg>
        <pc:spChg chg="mod">
          <ac:chgData name="Andres Nicolas Lopez Lopez" userId="604cab64-0b38-4221-87b8-8be15ee05eb3" providerId="ADAL" clId="{2B362EBF-6A18-44D4-B117-D7369B4E087F}" dt="2021-10-27T18:53:38.624" v="747" actId="1035"/>
          <ac:spMkLst>
            <pc:docMk/>
            <pc:sldMk cId="2022218486" sldId="256"/>
            <ac:spMk id="17" creationId="{66DC8098-4414-496D-81E5-8BD7EE02B779}"/>
          </ac:spMkLst>
        </pc:spChg>
        <pc:spChg chg="add mod">
          <ac:chgData name="Andres Nicolas Lopez Lopez" userId="604cab64-0b38-4221-87b8-8be15ee05eb3" providerId="ADAL" clId="{2B362EBF-6A18-44D4-B117-D7369B4E087F}" dt="2021-10-27T18:53:38.624" v="747" actId="1035"/>
          <ac:spMkLst>
            <pc:docMk/>
            <pc:sldMk cId="2022218486" sldId="256"/>
            <ac:spMk id="20" creationId="{E923507D-398E-4C15-8BC6-3D3BC75152E8}"/>
          </ac:spMkLst>
        </pc:spChg>
        <pc:spChg chg="add mod">
          <ac:chgData name="Andres Nicolas Lopez Lopez" userId="604cab64-0b38-4221-87b8-8be15ee05eb3" providerId="ADAL" clId="{2B362EBF-6A18-44D4-B117-D7369B4E087F}" dt="2021-10-27T18:53:38.624" v="747" actId="1035"/>
          <ac:spMkLst>
            <pc:docMk/>
            <pc:sldMk cId="2022218486" sldId="256"/>
            <ac:spMk id="21" creationId="{747EBF16-C89E-40FF-8F34-76BF76D8D43F}"/>
          </ac:spMkLst>
        </pc:spChg>
        <pc:spChg chg="add mod">
          <ac:chgData name="Andres Nicolas Lopez Lopez" userId="604cab64-0b38-4221-87b8-8be15ee05eb3" providerId="ADAL" clId="{2B362EBF-6A18-44D4-B117-D7369B4E087F}" dt="2021-10-27T18:54:17.015" v="790" actId="1038"/>
          <ac:spMkLst>
            <pc:docMk/>
            <pc:sldMk cId="2022218486" sldId="256"/>
            <ac:spMk id="27" creationId="{D1DAC564-3A03-464F-BC25-D936BA49F8CD}"/>
          </ac:spMkLst>
        </pc:spChg>
        <pc:spChg chg="add mod">
          <ac:chgData name="Andres Nicolas Lopez Lopez" userId="604cab64-0b38-4221-87b8-8be15ee05eb3" providerId="ADAL" clId="{2B362EBF-6A18-44D4-B117-D7369B4E087F}" dt="2021-10-27T18:53:38.624" v="747" actId="1035"/>
          <ac:spMkLst>
            <pc:docMk/>
            <pc:sldMk cId="2022218486" sldId="256"/>
            <ac:spMk id="28" creationId="{5FB5C553-3010-4E46-B681-2191FF2B0C79}"/>
          </ac:spMkLst>
        </pc:spChg>
        <pc:spChg chg="add del mod">
          <ac:chgData name="Andres Nicolas Lopez Lopez" userId="604cab64-0b38-4221-87b8-8be15ee05eb3" providerId="ADAL" clId="{2B362EBF-6A18-44D4-B117-D7369B4E087F}" dt="2021-10-27T18:48:47.161" v="543" actId="478"/>
          <ac:spMkLst>
            <pc:docMk/>
            <pc:sldMk cId="2022218486" sldId="256"/>
            <ac:spMk id="31" creationId="{02B0450B-8584-474E-B92D-B145CC1B83A0}"/>
          </ac:spMkLst>
        </pc:spChg>
        <pc:spChg chg="add mod">
          <ac:chgData name="Andres Nicolas Lopez Lopez" userId="604cab64-0b38-4221-87b8-8be15ee05eb3" providerId="ADAL" clId="{2B362EBF-6A18-44D4-B117-D7369B4E087F}" dt="2021-10-27T18:53:38.624" v="747" actId="1035"/>
          <ac:spMkLst>
            <pc:docMk/>
            <pc:sldMk cId="2022218486" sldId="256"/>
            <ac:spMk id="32" creationId="{603E4E05-FE1B-4C66-B0E7-99E2DFB735CB}"/>
          </ac:spMkLst>
        </pc:spChg>
        <pc:picChg chg="mod">
          <ac:chgData name="Andres Nicolas Lopez Lopez" userId="604cab64-0b38-4221-87b8-8be15ee05eb3" providerId="ADAL" clId="{2B362EBF-6A18-44D4-B117-D7369B4E087F}" dt="2021-10-27T18:53:38.624" v="747" actId="1035"/>
          <ac:picMkLst>
            <pc:docMk/>
            <pc:sldMk cId="2022218486" sldId="256"/>
            <ac:picMk id="7" creationId="{A42A2CFE-17D9-48F0-84EB-C14481A781B0}"/>
          </ac:picMkLst>
        </pc:picChg>
        <pc:cxnChg chg="mod">
          <ac:chgData name="Andres Nicolas Lopez Lopez" userId="604cab64-0b38-4221-87b8-8be15ee05eb3" providerId="ADAL" clId="{2B362EBF-6A18-44D4-B117-D7369B4E087F}" dt="2021-10-27T18:54:01.575" v="757" actId="1036"/>
          <ac:cxnSpMkLst>
            <pc:docMk/>
            <pc:sldMk cId="2022218486" sldId="256"/>
            <ac:cxnSpMk id="10" creationId="{741FE3C2-D00C-4EE6-A39A-62B191431BBB}"/>
          </ac:cxnSpMkLst>
        </pc:cxnChg>
        <pc:cxnChg chg="add mod">
          <ac:chgData name="Andres Nicolas Lopez Lopez" userId="604cab64-0b38-4221-87b8-8be15ee05eb3" providerId="ADAL" clId="{2B362EBF-6A18-44D4-B117-D7369B4E087F}" dt="2021-10-27T18:54:10.775" v="771" actId="1038"/>
          <ac:cxnSpMkLst>
            <pc:docMk/>
            <pc:sldMk cId="2022218486" sldId="256"/>
            <ac:cxnSpMk id="22" creationId="{0C3D0730-17DF-48BC-81BA-3E313A3B2B67}"/>
          </ac:cxnSpMkLst>
        </pc:cxnChg>
        <pc:cxnChg chg="add del mod">
          <ac:chgData name="Andres Nicolas Lopez Lopez" userId="604cab64-0b38-4221-87b8-8be15ee05eb3" providerId="ADAL" clId="{2B362EBF-6A18-44D4-B117-D7369B4E087F}" dt="2021-10-27T18:45:32.191" v="292" actId="478"/>
          <ac:cxnSpMkLst>
            <pc:docMk/>
            <pc:sldMk cId="2022218486" sldId="256"/>
            <ac:cxnSpMk id="24" creationId="{FF7CE94F-E7E5-48B0-851A-5FA25B79ECAD}"/>
          </ac:cxnSpMkLst>
        </pc:cxnChg>
        <pc:cxnChg chg="add mod">
          <ac:chgData name="Andres Nicolas Lopez Lopez" userId="604cab64-0b38-4221-87b8-8be15ee05eb3" providerId="ADAL" clId="{2B362EBF-6A18-44D4-B117-D7369B4E087F}" dt="2021-10-27T18:54:10.775" v="771" actId="1038"/>
          <ac:cxnSpMkLst>
            <pc:docMk/>
            <pc:sldMk cId="2022218486" sldId="256"/>
            <ac:cxnSpMk id="25" creationId="{87D8EEDE-EB60-4ABD-A491-EAE616E6E0A1}"/>
          </ac:cxnSpMkLst>
        </pc:cxnChg>
        <pc:cxnChg chg="add del mod">
          <ac:chgData name="Andres Nicolas Lopez Lopez" userId="604cab64-0b38-4221-87b8-8be15ee05eb3" providerId="ADAL" clId="{2B362EBF-6A18-44D4-B117-D7369B4E087F}" dt="2021-10-27T18:48:07.519" v="437" actId="478"/>
          <ac:cxnSpMkLst>
            <pc:docMk/>
            <pc:sldMk cId="2022218486" sldId="256"/>
            <ac:cxnSpMk id="29" creationId="{9A1BF168-3606-41CF-BCE3-9D4BDDA42BAC}"/>
          </ac:cxnSpMkLst>
        </pc:cxnChg>
        <pc:cxnChg chg="add mod">
          <ac:chgData name="Andres Nicolas Lopez Lopez" userId="604cab64-0b38-4221-87b8-8be15ee05eb3" providerId="ADAL" clId="{2B362EBF-6A18-44D4-B117-D7369B4E087F}" dt="2021-10-27T18:53:38.624" v="747" actId="1035"/>
          <ac:cxnSpMkLst>
            <pc:docMk/>
            <pc:sldMk cId="2022218486" sldId="256"/>
            <ac:cxnSpMk id="30" creationId="{25B8B1C7-4F31-4932-88C9-B0EA216A47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17661"/>
            <a:ext cx="6995160" cy="216486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266015"/>
            <a:ext cx="6172200" cy="150130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31064"/>
            <a:ext cx="1774508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31064"/>
            <a:ext cx="5220653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50243"/>
            <a:ext cx="7098030" cy="258661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161327"/>
            <a:ext cx="7098030" cy="136023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655318"/>
            <a:ext cx="349758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655318"/>
            <a:ext cx="349758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1065"/>
            <a:ext cx="7098030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24332"/>
            <a:ext cx="3481506" cy="74705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271384"/>
            <a:ext cx="3481506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24332"/>
            <a:ext cx="3498652" cy="74705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271384"/>
            <a:ext cx="3498652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14549"/>
            <a:ext cx="2654260" cy="1450922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95313"/>
            <a:ext cx="4166235" cy="4418979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65471"/>
            <a:ext cx="2654260" cy="34560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14549"/>
            <a:ext cx="2654260" cy="1450922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95313"/>
            <a:ext cx="4166235" cy="4418979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65471"/>
            <a:ext cx="2654260" cy="34560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31065"/>
            <a:ext cx="709803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655318"/>
            <a:ext cx="709803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763387"/>
            <a:ext cx="185166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A9C2-A8CF-4C0B-8E8D-E077407E10B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763387"/>
            <a:ext cx="277749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763387"/>
            <a:ext cx="185166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6538-E6BB-42A2-97C8-0FE981B5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42A2CFE-17D9-48F0-84EB-C14481A78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69" y="427235"/>
            <a:ext cx="6461771" cy="5236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C38C4-FBC3-41D6-BED4-F59EE70E4D53}"/>
              </a:ext>
            </a:extLst>
          </p:cNvPr>
          <p:cNvSpPr txBox="1"/>
          <p:nvPr/>
        </p:nvSpPr>
        <p:spPr>
          <a:xfrm>
            <a:off x="3374177" y="-68286"/>
            <a:ext cx="2843792" cy="349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Archivo en formato .xls o .xlsx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1FE3C2-D00C-4EE6-A39A-62B191431BBB}"/>
              </a:ext>
            </a:extLst>
          </p:cNvPr>
          <p:cNvCxnSpPr>
            <a:cxnSpLocks/>
          </p:cNvCxnSpPr>
          <p:nvPr/>
        </p:nvCxnSpPr>
        <p:spPr>
          <a:xfrm>
            <a:off x="4629234" y="227137"/>
            <a:ext cx="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EA270ED-5B3A-44E3-8A51-71B6D0A12C88}"/>
              </a:ext>
            </a:extLst>
          </p:cNvPr>
          <p:cNvSpPr/>
          <p:nvPr/>
        </p:nvSpPr>
        <p:spPr>
          <a:xfrm>
            <a:off x="3901328" y="494463"/>
            <a:ext cx="1436069" cy="27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79696-8E62-4ECE-B7E1-A0810BC5D373}"/>
              </a:ext>
            </a:extLst>
          </p:cNvPr>
          <p:cNvSpPr txBox="1"/>
          <p:nvPr/>
        </p:nvSpPr>
        <p:spPr>
          <a:xfrm>
            <a:off x="6334005" y="2687966"/>
            <a:ext cx="1532472" cy="11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El nombre de cada site en filas con los valores de KPI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6DC8098-4414-496D-81E5-8BD7EE02B779}"/>
              </a:ext>
            </a:extLst>
          </p:cNvPr>
          <p:cNvSpPr/>
          <p:nvPr/>
        </p:nvSpPr>
        <p:spPr>
          <a:xfrm rot="10800000">
            <a:off x="5994770" y="2806840"/>
            <a:ext cx="339237" cy="108145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923507D-398E-4C15-8BC6-3D3BC75152E8}"/>
              </a:ext>
            </a:extLst>
          </p:cNvPr>
          <p:cNvSpPr/>
          <p:nvPr/>
        </p:nvSpPr>
        <p:spPr>
          <a:xfrm rot="16200000">
            <a:off x="3259928" y="4399383"/>
            <a:ext cx="339237" cy="21945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EBF16-C89E-40FF-8F34-76BF76D8D43F}"/>
              </a:ext>
            </a:extLst>
          </p:cNvPr>
          <p:cNvSpPr txBox="1"/>
          <p:nvPr/>
        </p:nvSpPr>
        <p:spPr>
          <a:xfrm>
            <a:off x="2089380" y="5615217"/>
            <a:ext cx="2670659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Cada pestaña 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corresponde a una LOB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D0730-17DF-48BC-81BA-3E313A3B2B67}"/>
              </a:ext>
            </a:extLst>
          </p:cNvPr>
          <p:cNvCxnSpPr>
            <a:cxnSpLocks/>
          </p:cNvCxnSpPr>
          <p:nvPr/>
        </p:nvCxnSpPr>
        <p:spPr>
          <a:xfrm>
            <a:off x="1365441" y="2618539"/>
            <a:ext cx="228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8EEDE-EB60-4ABD-A491-EAE616E6E0A1}"/>
              </a:ext>
            </a:extLst>
          </p:cNvPr>
          <p:cNvCxnSpPr>
            <a:cxnSpLocks/>
          </p:cNvCxnSpPr>
          <p:nvPr/>
        </p:nvCxnSpPr>
        <p:spPr>
          <a:xfrm>
            <a:off x="1374233" y="4019446"/>
            <a:ext cx="228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DAC564-3A03-464F-BC25-D936BA49F8CD}"/>
              </a:ext>
            </a:extLst>
          </p:cNvPr>
          <p:cNvSpPr txBox="1"/>
          <p:nvPr/>
        </p:nvSpPr>
        <p:spPr>
          <a:xfrm>
            <a:off x="166974" y="2410968"/>
            <a:ext cx="13070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Las filas ‘Site’ y ‘</a:t>
            </a:r>
            <a:r>
              <a:rPr lang="es-CO" b="1" dirty="0" err="1">
                <a:solidFill>
                  <a:srgbClr val="FF0000"/>
                </a:solidFill>
              </a:rPr>
              <a:t>Direccion</a:t>
            </a:r>
            <a:r>
              <a:rPr lang="es-CO" b="1" dirty="0">
                <a:solidFill>
                  <a:srgbClr val="FF0000"/>
                </a:solidFill>
              </a:rPr>
              <a:t>’ no deben cambiarse de nombre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5C553-3010-4E46-B681-2191FF2B0C79}"/>
              </a:ext>
            </a:extLst>
          </p:cNvPr>
          <p:cNvSpPr/>
          <p:nvPr/>
        </p:nvSpPr>
        <p:spPr>
          <a:xfrm>
            <a:off x="2999547" y="3954139"/>
            <a:ext cx="2926080" cy="2762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B8B1C7-4F31-4932-88C9-B0EA216A4725}"/>
              </a:ext>
            </a:extLst>
          </p:cNvPr>
          <p:cNvCxnSpPr>
            <a:cxnSpLocks/>
          </p:cNvCxnSpPr>
          <p:nvPr/>
        </p:nvCxnSpPr>
        <p:spPr>
          <a:xfrm>
            <a:off x="4533305" y="4216535"/>
            <a:ext cx="0" cy="27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3E4E05-FE1B-4C66-B0E7-99E2DFB735CB}"/>
              </a:ext>
            </a:extLst>
          </p:cNvPr>
          <p:cNvSpPr txBox="1"/>
          <p:nvPr/>
        </p:nvSpPr>
        <p:spPr>
          <a:xfrm>
            <a:off x="2482928" y="4448953"/>
            <a:ext cx="4554218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Escribir el orden del KPI exactamente como ‘Mayor’ o ‘Menor’, según corresponda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1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Nicolas Lopez Lopez</dc:creator>
  <cp:lastModifiedBy>Andres Nicolas Lopez Lopez</cp:lastModifiedBy>
  <cp:revision>1</cp:revision>
  <dcterms:created xsi:type="dcterms:W3CDTF">2021-10-27T18:02:46Z</dcterms:created>
  <dcterms:modified xsi:type="dcterms:W3CDTF">2021-10-27T18:54:21Z</dcterms:modified>
</cp:coreProperties>
</file>