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34878-2267-40DF-8770-303905BD6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0EB1C-97A0-4293-B91D-A55A32ED3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BDD67-30BA-4E97-B3D5-AD4B784F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997F-1D87-48EE-BB5B-C1EDAA54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894845-5DBB-4A91-BB46-3395E267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9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61AD5-4A44-4DCB-AA42-CF6F881E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F69D02-E45E-4CE2-B5FD-C0F50EB7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805BC-0144-4DAA-AEEA-23C4BC8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645DC-2E8C-4D28-B97A-CF23FEC1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E9EA67-DA9F-4502-AF2E-FA524DA9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0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BE1DDA-656C-45C3-BCEF-5E7AF7B24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4B3809-6D03-42AF-98C0-8E31B4FF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FB85C-10D1-4A9F-AB8A-121B7167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BAF7C-2E7A-459B-8E6F-22BE7135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5F171-6A93-47B7-AA82-47033E28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2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B3FA9-0ACF-4D9B-9EF2-89A0A9EE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3C115-D9E8-4763-9D39-F737C554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6C770-660E-4B4E-8A2C-E71971B1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C8FBB-117C-4579-B805-34F4425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FF56BE-F2D7-48C8-8F2F-E2FAE896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1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3A017-21EB-4123-B23A-E5A41150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DC2791-576A-436A-B8C5-1958D2D0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A1011-489B-4C5E-8B0B-4DFA0070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7B1DE-7282-492D-9101-7CF53F58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A17B6-77ED-4B67-A62F-F564487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5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D0397-B187-4BF6-8A3E-3AFF5B9A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8D653-D501-4E7D-9CD8-947598288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989977-78A7-42D2-B214-189466C1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AD8045-660C-4C7E-A681-DE7651BF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02DEAD-1B77-4A88-9340-33EDA77C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3992D6-7F69-43C5-A2A1-A9824491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61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AB19B-D530-488E-97D2-C51739F4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8AABC7-FDD7-40A3-A9EB-BB6B546E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187E1E-70E4-40DE-89C2-5A8BA6002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A11332-9822-46BB-86E9-8FB6CF32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AC9CF0-2FF7-49DC-B0CC-2B0618D35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1FF874-12E7-486F-8E91-FC95EA6D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D92E4E-7CE5-4002-A2D6-C3C075D3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830900-791E-4903-A995-120B73C9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54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58834-F681-42C6-8704-F40F50E9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BBCC13-7F90-4269-A70D-2E094D0D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D67896-E180-454A-8ECB-8AA4193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C1D0E-0FF6-4685-A6C7-1DACE0A9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D476B2-FCD9-4FCF-861E-1A75611D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5BE41D-F4C4-472C-9C01-EE34E3CD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5320F0-A559-4BE8-8B74-C07301A7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3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AB562-8727-430B-B5CB-6EABAC52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5A4D7-EE8F-4304-94BF-EADDE47C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822637-3219-4E96-A75F-84D2759A3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0BFD8-0B6C-45AB-867E-2E5AEC6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4FDA11-E017-4540-81C2-B3A839BD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EDA982-A65F-45C1-A6B1-7C26C0BE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3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08D52-ECBC-4E2E-BE25-88736087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E30AC6-99EB-48B4-AFE4-3F6078A1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C3CD3-5068-4DAD-9DF6-9D0F8C0B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248A98-8F2A-4B77-9474-2601D77F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890739-1F30-4D6D-86A6-EE27B71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FDE6CD-8620-4203-A313-1EBD28AD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D0BC2C-CCED-4E9B-9844-637F5B4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0A2E00-6335-4ABA-B6A9-57147BBB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755B3-3231-4FCD-875A-6095F6857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BD71-5262-4899-AD00-2B4CAA250A05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86B26-45E4-49D1-8524-88582A89F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605B8-D651-485F-97E5-4C94964A3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5083-D664-4D6E-9DB5-AC50574EC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60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F9A0D-CF2A-42DC-87D0-C7AB78DF0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3D Face Reconstruction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E402D8-882E-4085-9B07-3F17CA2DC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Arnaud Lhomme, s2397447</a:t>
            </a:r>
          </a:p>
          <a:p>
            <a:r>
              <a:rPr lang="fr-FR" dirty="0" err="1"/>
              <a:t>Ángel</a:t>
            </a:r>
            <a:r>
              <a:rPr lang="fr-FR" dirty="0"/>
              <a:t> </a:t>
            </a:r>
            <a:r>
              <a:rPr lang="fr-FR" dirty="0" err="1"/>
              <a:t>Lorente</a:t>
            </a:r>
            <a:r>
              <a:rPr lang="fr-FR" dirty="0"/>
              <a:t> </a:t>
            </a:r>
            <a:r>
              <a:rPr lang="fr-FR" dirty="0" err="1"/>
              <a:t>Rogel</a:t>
            </a:r>
            <a:r>
              <a:rPr lang="fr-FR" dirty="0"/>
              <a:t>, s2413159</a:t>
            </a:r>
          </a:p>
          <a:p>
            <a:r>
              <a:rPr lang="fr-FR" dirty="0"/>
              <a:t>Guillermo </a:t>
            </a:r>
            <a:r>
              <a:rPr lang="fr-FR" dirty="0" err="1"/>
              <a:t>Rodríguez</a:t>
            </a:r>
            <a:r>
              <a:rPr lang="fr-FR" dirty="0"/>
              <a:t>, s2421771</a:t>
            </a:r>
          </a:p>
        </p:txBody>
      </p:sp>
    </p:spTree>
    <p:extLst>
      <p:ext uri="{BB962C8B-B14F-4D97-AF65-F5344CB8AC3E}">
        <p14:creationId xmlns:p14="http://schemas.microsoft.com/office/powerpoint/2010/main" val="190021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9B362-DB07-4FC8-9460-8BA4D420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B6D40-9373-4D46-BD7A-A4B4E590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925C-A5D1-4B4F-9960-A33F5E94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52314-0F7C-4BC8-9C0B-FD40225C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method for the creation of the 3D surface meshes of the faces of subjects </a:t>
            </a:r>
            <a:endParaRPr lang="fr-FR" dirty="0"/>
          </a:p>
        </p:txBody>
      </p:sp>
      <p:pic>
        <p:nvPicPr>
          <p:cNvPr id="5" name="Image 4" descr="Une image contenant personne, intérieur, souriant, homme&#10;&#10;Description générée automatiquement">
            <a:extLst>
              <a:ext uri="{FF2B5EF4-FFF2-40B4-BE49-F238E27FC236}">
                <a16:creationId xmlns:a16="http://schemas.microsoft.com/office/drawing/2014/main" id="{BC82B1DC-3279-4178-AC19-4C8B58C65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2725"/>
            <a:ext cx="3667125" cy="3667125"/>
          </a:xfrm>
          <a:prstGeom prst="rect">
            <a:avLst/>
          </a:prstGeom>
        </p:spPr>
      </p:pic>
      <p:pic>
        <p:nvPicPr>
          <p:cNvPr id="7" name="Image 6" descr="Une image contenant personne, intérieur, homme, souriant&#10;&#10;Description générée automatiquement">
            <a:extLst>
              <a:ext uri="{FF2B5EF4-FFF2-40B4-BE49-F238E27FC236}">
                <a16:creationId xmlns:a16="http://schemas.microsoft.com/office/drawing/2014/main" id="{E2228C99-968D-4F7E-A243-446335B6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4" y="2752724"/>
            <a:ext cx="3667126" cy="3667126"/>
          </a:xfrm>
          <a:prstGeom prst="rect">
            <a:avLst/>
          </a:prstGeom>
        </p:spPr>
      </p:pic>
      <p:pic>
        <p:nvPicPr>
          <p:cNvPr id="9" name="Image 8" descr="Une image contenant personne, intérieur, souriant, tenant&#10;&#10;Description générée automatiquement">
            <a:extLst>
              <a:ext uri="{FF2B5EF4-FFF2-40B4-BE49-F238E27FC236}">
                <a16:creationId xmlns:a16="http://schemas.microsoft.com/office/drawing/2014/main" id="{646E3C3A-5265-4482-8CEF-88797A1A4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2752724"/>
            <a:ext cx="3667126" cy="36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43A08-12D4-4241-B5CC-F03291DC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Camera Calibration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A2EBA-924D-4405-9A7D-CC3B113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17511-8FBF-4463-9185-1915B89B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Stereo</a:t>
            </a:r>
            <a:r>
              <a:rPr lang="fr-FR" dirty="0"/>
              <a:t> Rectification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9C3A9-7E35-40A1-9CD0-8420FA23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93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22B6A-F5E1-4483-BCC8-DE9F03EC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Colour Normalization</a:t>
            </a:r>
            <a:endParaRPr lang="fr-FR" dirty="0"/>
          </a:p>
        </p:txBody>
      </p:sp>
      <p:pic>
        <p:nvPicPr>
          <p:cNvPr id="11" name="Espace réservé du contenu 10" descr="Une image contenant personne, homme, intérieur, souriant&#10;&#10;Description générée automatiquement">
            <a:extLst>
              <a:ext uri="{FF2B5EF4-FFF2-40B4-BE49-F238E27FC236}">
                <a16:creationId xmlns:a16="http://schemas.microsoft.com/office/drawing/2014/main" id="{0C02FCD8-2A09-4B4B-B1B3-B1BD43DD4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51" y="1690688"/>
            <a:ext cx="4370648" cy="4351338"/>
          </a:xfrm>
        </p:spPr>
      </p:pic>
      <p:pic>
        <p:nvPicPr>
          <p:cNvPr id="15" name="Image 14" descr="Une image contenant personne, homme, intérieur, souriant&#10;&#10;Description générée automatiquement">
            <a:extLst>
              <a:ext uri="{FF2B5EF4-FFF2-40B4-BE49-F238E27FC236}">
                <a16:creationId xmlns:a16="http://schemas.microsoft.com/office/drawing/2014/main" id="{42CB24E4-07F2-4C4C-9084-14E1E0613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76" y="1690688"/>
            <a:ext cx="4370648" cy="43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9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C52F8-1DDA-4534-8D1F-1A8B5FF1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Face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5858D-EE13-4692-BCD5-AAF3CE08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Background </a:t>
            </a:r>
            <a:r>
              <a:rPr lang="fr-FR" dirty="0" err="1"/>
              <a:t>removal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r>
              <a:rPr lang="fr-FR" dirty="0"/>
              <a:t>Face extraction </a:t>
            </a:r>
            <a:r>
              <a:rPr lang="fr-FR" dirty="0" err="1"/>
              <a:t>with</a:t>
            </a:r>
            <a:r>
              <a:rPr lang="fr-FR" dirty="0"/>
              <a:t> skin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5" name="Image 4" descr="Une image contenant homme, personne, sombre, souriant&#10;&#10;Description générée automatiquement">
            <a:extLst>
              <a:ext uri="{FF2B5EF4-FFF2-40B4-BE49-F238E27FC236}">
                <a16:creationId xmlns:a16="http://schemas.microsoft.com/office/drawing/2014/main" id="{E50E51F5-11B3-42C0-B6D5-54E8A881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62" y="2821263"/>
            <a:ext cx="7790476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7163F-039E-4B34-9DC3-F18A2FFA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Disparity</a:t>
            </a:r>
            <a:r>
              <a:rPr lang="fr-FR" dirty="0"/>
              <a:t> </a:t>
            </a:r>
            <a:r>
              <a:rPr lang="fr-FR" dirty="0" err="1"/>
              <a:t>Maps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B4F4D-2C7C-4AD9-B4A0-535EA0E7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Disparity</a:t>
            </a:r>
            <a:r>
              <a:rPr lang="fr-FR" dirty="0"/>
              <a:t> range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graphically</a:t>
            </a:r>
            <a:endParaRPr lang="fr-FR" dirty="0"/>
          </a:p>
          <a:p>
            <a:r>
              <a:rPr lang="fr-FR" dirty="0" err="1"/>
              <a:t>Disparity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Semi-Global </a:t>
            </a:r>
            <a:r>
              <a:rPr lang="fr-FR" dirty="0" err="1"/>
              <a:t>Matchin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5" name="Image 4" descr="Une image contenant personne, homme, masque, regardant&#10;&#10;Description générée automatiquement">
            <a:extLst>
              <a:ext uri="{FF2B5EF4-FFF2-40B4-BE49-F238E27FC236}">
                <a16:creationId xmlns:a16="http://schemas.microsoft.com/office/drawing/2014/main" id="{B5679850-8760-4005-AB02-ED426D70B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144057"/>
            <a:ext cx="4488569" cy="33226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3C3311-83C0-4D00-9F83-1DED5D35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67" y="2847974"/>
            <a:ext cx="5717192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4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D97F1-A881-4E1C-AD21-F04885D6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3D Point </a:t>
            </a:r>
            <a:r>
              <a:rPr lang="fr-FR" dirty="0" err="1"/>
              <a:t>Clouds</a:t>
            </a:r>
            <a:endParaRPr lang="fr-FR" dirty="0"/>
          </a:p>
        </p:txBody>
      </p:sp>
      <p:pic>
        <p:nvPicPr>
          <p:cNvPr id="5" name="Espace réservé du contenu 4" descr="Une image contenant noir, homme, photo, posant&#10;&#10;Description générée automatiquement">
            <a:extLst>
              <a:ext uri="{FF2B5EF4-FFF2-40B4-BE49-F238E27FC236}">
                <a16:creationId xmlns:a16="http://schemas.microsoft.com/office/drawing/2014/main" id="{79E16239-A2C7-4BE2-BA70-1E6CC9458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63" y="1690688"/>
            <a:ext cx="4608674" cy="4351338"/>
          </a:xfrm>
        </p:spPr>
      </p:pic>
      <p:pic>
        <p:nvPicPr>
          <p:cNvPr id="7" name="Image 6" descr="Une image contenant homme, intérieur, personne, noir&#10;&#10;Description générée automatiquement">
            <a:extLst>
              <a:ext uri="{FF2B5EF4-FFF2-40B4-BE49-F238E27FC236}">
                <a16:creationId xmlns:a16="http://schemas.microsoft.com/office/drawing/2014/main" id="{4BF25EC2-CDE7-4FB9-A1C7-44A40ADE2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65" y="1690688"/>
            <a:ext cx="4253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3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8D4AA-B08A-4DF2-848B-B1B67C93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3D </a:t>
            </a:r>
            <a:r>
              <a:rPr lang="fr-FR" dirty="0" err="1"/>
              <a:t>Mesh</a:t>
            </a:r>
            <a:r>
              <a:rPr lang="fr-FR" dirty="0"/>
              <a:t> Reconstruction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E4ACD1-AF10-4699-8986-277396FD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3" y="1690688"/>
            <a:ext cx="4019093" cy="4351338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C757561-F2A8-4C16-AB96-D325C2557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0144"/>
            <a:ext cx="495369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47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73</Words>
  <Application>Microsoft Office PowerPoint</Application>
  <PresentationFormat>Grand écran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3D Face Reconstruction</vt:lpstr>
      <vt:lpstr>Goal</vt:lpstr>
      <vt:lpstr>Camera Calibration</vt:lpstr>
      <vt:lpstr>Stereo Rectification</vt:lpstr>
      <vt:lpstr>Colour Normalization</vt:lpstr>
      <vt:lpstr>Face Detection</vt:lpstr>
      <vt:lpstr>Disparity Maps</vt:lpstr>
      <vt:lpstr>3D Point Clouds</vt:lpstr>
      <vt:lpstr>3D Mesh Reconstruction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Reconstruction</dc:title>
  <dc:creator>arnaud lhomme</dc:creator>
  <cp:lastModifiedBy>arnaud lhomme</cp:lastModifiedBy>
  <cp:revision>6</cp:revision>
  <dcterms:created xsi:type="dcterms:W3CDTF">2020-04-13T18:53:48Z</dcterms:created>
  <dcterms:modified xsi:type="dcterms:W3CDTF">2020-04-13T20:53:05Z</dcterms:modified>
</cp:coreProperties>
</file>