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7"/>
  </p:handoutMasterIdLst>
  <p:sldIdLst>
    <p:sldId id="256" r:id="rId3"/>
    <p:sldId id="257" r:id="rId4"/>
    <p:sldId id="258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</a:bodyPr>
          <a:p>
            <a:r>
              <a:rPr lang="" altLang="en-US" sz="4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j-ea"/>
              </a:rPr>
              <a:t>Generators in Python</a:t>
            </a:r>
            <a:endParaRPr lang="" altLang="en-US" sz="4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cs typeface="+mj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233535" cy="861695"/>
          </a:xfrm>
        </p:spPr>
        <p:txBody>
          <a:bodyPr/>
          <a:p>
            <a:r>
              <a:rPr lang="" altLang="en-US">
                <a:latin typeface="+mj-ea"/>
                <a:cs typeface="+mj-ea"/>
              </a:rPr>
              <a:t>A quick study</a:t>
            </a:r>
            <a:endParaRPr lang="" altLang="en-US">
              <a:latin typeface="+mj-ea"/>
              <a:cs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" altLang="en-US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j-ea"/>
              </a:rPr>
              <a:t>Iterables and Iterators</a:t>
            </a:r>
            <a:endParaRPr lang="" altLang="en-US" sz="3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cs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590" y="1825625"/>
            <a:ext cx="10515600" cy="4351338"/>
          </a:xfrm>
        </p:spPr>
        <p:txBody>
          <a:bodyPr/>
          <a:p>
            <a:r>
              <a:rPr lang="" altLang="en-US"/>
              <a:t>Both Iterables and Iterators can be iterated over - meaning they both have the __iter__() dunder method available to them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The __iter__() dunder method - is being called by the for loop in the background that returns an iterator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Iterators have both the __iter__() and __next__() dunder method. Iterators remember state during iteration and use next() to retrieve the next value</a:t>
            </a:r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j-ea"/>
              </a:rPr>
              <a:t>Generators</a:t>
            </a:r>
            <a:endParaRPr lang="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cs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590" y="1825625"/>
            <a:ext cx="10515600" cy="4351338"/>
          </a:xfrm>
        </p:spPr>
        <p:txBody>
          <a:bodyPr/>
          <a:p>
            <a:r>
              <a:rPr lang="" altLang="en-US"/>
              <a:t>Generators are a subclass of Iterators - it is a lot easier and more readable to create a generator using a function rather than creating our own class</a:t>
            </a:r>
            <a:endParaRPr lang="" altLang="en-US"/>
          </a:p>
          <a:p>
            <a:r>
              <a:rPr lang="" altLang="en-US"/>
              <a:t>Generators yield a value - like a “return” but pauses the loop and saves the state of the local variables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696</Words>
  <Application>WPS Presentation</Application>
  <PresentationFormat>宽屏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East Syriac Adiabene</vt:lpstr>
      <vt:lpstr>SimSun</vt:lpstr>
      <vt:lpstr>Office Theme</vt:lpstr>
      <vt:lpstr>PowerPoint 演示文稿</vt:lpstr>
      <vt:lpstr>PowerPoint 演示文稿</vt:lpstr>
      <vt:lpstr>Iterables and Iterators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anlunjiang</dc:creator>
  <cp:lastModifiedBy>anlunjiang</cp:lastModifiedBy>
  <cp:revision>7</cp:revision>
  <dcterms:created xsi:type="dcterms:W3CDTF">2020-04-30T00:38:18Z</dcterms:created>
  <dcterms:modified xsi:type="dcterms:W3CDTF">2020-04-30T00:38:18Z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