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245-22DD-49DC-9EFA-0E8D8D527688}" type="datetimeFigureOut">
              <a:rPr lang="pt-BR" smtClean="0"/>
              <a:t>02/07/2013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48F-9C9F-40E2-82C5-8D42A93C67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4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245-22DD-49DC-9EFA-0E8D8D527688}" type="datetimeFigureOut">
              <a:rPr lang="pt-BR" smtClean="0"/>
              <a:t>02/07/2013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48F-9C9F-40E2-82C5-8D42A93C67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09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245-22DD-49DC-9EFA-0E8D8D527688}" type="datetimeFigureOut">
              <a:rPr lang="pt-BR" smtClean="0"/>
              <a:t>02/07/2013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48F-9C9F-40E2-82C5-8D42A93C67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32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245-22DD-49DC-9EFA-0E8D8D527688}" type="datetimeFigureOut">
              <a:rPr lang="pt-BR" smtClean="0"/>
              <a:t>02/07/2013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48F-9C9F-40E2-82C5-8D42A93C67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83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245-22DD-49DC-9EFA-0E8D8D527688}" type="datetimeFigureOut">
              <a:rPr lang="pt-BR" smtClean="0"/>
              <a:t>02/07/2013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48F-9C9F-40E2-82C5-8D42A93C67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54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245-22DD-49DC-9EFA-0E8D8D527688}" type="datetimeFigureOut">
              <a:rPr lang="pt-BR" smtClean="0"/>
              <a:t>02/07/2013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48F-9C9F-40E2-82C5-8D42A93C67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28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245-22DD-49DC-9EFA-0E8D8D527688}" type="datetimeFigureOut">
              <a:rPr lang="pt-BR" smtClean="0"/>
              <a:t>02/07/2013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48F-9C9F-40E2-82C5-8D42A93C67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75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245-22DD-49DC-9EFA-0E8D8D527688}" type="datetimeFigureOut">
              <a:rPr lang="pt-BR" smtClean="0"/>
              <a:t>02/07/2013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48F-9C9F-40E2-82C5-8D42A93C67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36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245-22DD-49DC-9EFA-0E8D8D527688}" type="datetimeFigureOut">
              <a:rPr lang="pt-BR" smtClean="0"/>
              <a:t>02/07/2013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48F-9C9F-40E2-82C5-8D42A93C67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60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245-22DD-49DC-9EFA-0E8D8D527688}" type="datetimeFigureOut">
              <a:rPr lang="pt-BR" smtClean="0"/>
              <a:t>02/07/2013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48F-9C9F-40E2-82C5-8D42A93C67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36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245-22DD-49DC-9EFA-0E8D8D527688}" type="datetimeFigureOut">
              <a:rPr lang="pt-BR" smtClean="0"/>
              <a:t>02/07/2013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C48F-9C9F-40E2-82C5-8D42A93C67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65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19245-22DD-49DC-9EFA-0E8D8D527688}" type="datetimeFigureOut">
              <a:rPr lang="pt-BR" smtClean="0"/>
              <a:t>02/07/2013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3C48F-9C9F-40E2-82C5-8D42A93C67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71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/>
          <a:lstStyle/>
          <a:p>
            <a:r>
              <a:rPr lang="pt-BR" dirty="0" smtClean="0"/>
              <a:t>Segmentação de imagem com passeios aleatórios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924944"/>
            <a:ext cx="6400800" cy="3096344"/>
          </a:xfrm>
        </p:spPr>
        <p:txBody>
          <a:bodyPr/>
          <a:lstStyle/>
          <a:p>
            <a:r>
              <a:rPr lang="pt-BR" dirty="0" smtClean="0"/>
              <a:t>Simulação Estocástica</a:t>
            </a:r>
          </a:p>
          <a:p>
            <a:endParaRPr lang="pt-BR" dirty="0"/>
          </a:p>
          <a:p>
            <a:r>
              <a:rPr lang="pt-BR" sz="2000" dirty="0" err="1" smtClean="0"/>
              <a:t>Antonio</a:t>
            </a:r>
            <a:r>
              <a:rPr lang="pt-BR" sz="2000" dirty="0" smtClean="0"/>
              <a:t> </a:t>
            </a:r>
            <a:r>
              <a:rPr lang="pt-BR" sz="2000" dirty="0" err="1" smtClean="0"/>
              <a:t>Lutfi</a:t>
            </a:r>
            <a:endParaRPr lang="pt-BR" sz="2000" dirty="0" smtClean="0"/>
          </a:p>
          <a:p>
            <a:r>
              <a:rPr lang="pt-BR" sz="2000" dirty="0" smtClean="0"/>
              <a:t>Ericsson Leal</a:t>
            </a:r>
          </a:p>
          <a:p>
            <a:endParaRPr lang="pt-BR" sz="2000" dirty="0"/>
          </a:p>
          <a:p>
            <a:r>
              <a:rPr lang="pt-BR" sz="2000" dirty="0" err="1" smtClean="0"/>
              <a:t>Prof</a:t>
            </a:r>
            <a:r>
              <a:rPr lang="pt-BR" sz="2000" dirty="0" smtClean="0"/>
              <a:t>: Hélio Lopes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078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1442346"/>
            <a:ext cx="9001001" cy="472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1422359"/>
            <a:ext cx="9039091" cy="474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Quanto menor a relação </a:t>
            </a:r>
            <a:r>
              <a:rPr lang="pt-BR" dirty="0" err="1" smtClean="0"/>
              <a:t>perimetro</a:t>
            </a:r>
            <a:r>
              <a:rPr lang="pt-BR" dirty="0" smtClean="0"/>
              <a:t>/área, mais </a:t>
            </a:r>
            <a:r>
              <a:rPr lang="pt-BR" dirty="0" err="1" smtClean="0"/>
              <a:t>dificil</a:t>
            </a:r>
            <a:r>
              <a:rPr lang="pt-BR" dirty="0" smtClean="0"/>
              <a:t> é a 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1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Passeio Aleatório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Sequência de passos aleatórios por um espaço</a:t>
            </a:r>
          </a:p>
          <a:p>
            <a:endParaRPr lang="pt-BR" dirty="0" smtClean="0"/>
          </a:p>
          <a:p>
            <a:r>
              <a:rPr lang="pt-BR" dirty="0" smtClean="0"/>
              <a:t>A probabilidade do próximo passo independe dos passos anteriores (</a:t>
            </a:r>
            <a:r>
              <a:rPr lang="pt-BR" dirty="0" err="1"/>
              <a:t>M</a:t>
            </a:r>
            <a:r>
              <a:rPr lang="pt-BR" dirty="0" err="1" smtClean="0"/>
              <a:t>arkov</a:t>
            </a:r>
            <a:r>
              <a:rPr lang="pt-BR" dirty="0" smtClean="0"/>
              <a:t> Chain)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164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Segmentação de Imagens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Dada uma imagem, classificar cada pixel dela de acordo com a região a que ele pertence</a:t>
            </a:r>
          </a:p>
          <a:p>
            <a:endParaRPr lang="pt-BR" dirty="0" smtClean="0"/>
          </a:p>
          <a:p>
            <a:r>
              <a:rPr lang="pt-BR" dirty="0" smtClean="0"/>
              <a:t>Detecção e reconhecimento de </a:t>
            </a:r>
            <a:r>
              <a:rPr lang="pt-BR" dirty="0" err="1" smtClean="0"/>
              <a:t>features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8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Passeio Aleatório em segmentação de imagens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coordenadas bidimensional</a:t>
            </a:r>
          </a:p>
          <a:p>
            <a:endParaRPr lang="pt-BR" dirty="0" smtClean="0"/>
          </a:p>
          <a:p>
            <a:r>
              <a:rPr lang="pt-BR" dirty="0" smtClean="0"/>
              <a:t>Cada passo é um pixel</a:t>
            </a:r>
          </a:p>
          <a:p>
            <a:endParaRPr lang="pt-BR" dirty="0" smtClean="0"/>
          </a:p>
          <a:p>
            <a:r>
              <a:rPr lang="pt-BR" dirty="0" smtClean="0"/>
              <a:t>Quanto mais similar a cor de um pixel vizinho, maior a probabilidade de ir para ele no próximo passo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6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Passeio Aleatório em segmentação de imagens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Grayscale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	</a:t>
            </a:r>
            <a:r>
              <a:rPr lang="pt-BR" sz="2400" dirty="0" err="1" smtClean="0"/>
              <a:t>color_diff</a:t>
            </a:r>
            <a:r>
              <a:rPr lang="pt-BR" sz="2400" dirty="0" smtClean="0"/>
              <a:t> = |</a:t>
            </a:r>
            <a:r>
              <a:rPr lang="pt-BR" sz="2400" dirty="0" err="1" smtClean="0"/>
              <a:t>color</a:t>
            </a:r>
            <a:r>
              <a:rPr lang="pt-BR" sz="2400" baseline="-25000" dirty="0" err="1" smtClean="0"/>
              <a:t>j</a:t>
            </a:r>
            <a:r>
              <a:rPr lang="pt-BR" sz="2400" dirty="0" smtClean="0"/>
              <a:t> – color</a:t>
            </a:r>
            <a:r>
              <a:rPr lang="pt-BR" sz="2400" baseline="-25000" dirty="0" smtClean="0"/>
              <a:t>i</a:t>
            </a:r>
            <a:r>
              <a:rPr lang="pt-BR" dirty="0" smtClean="0"/>
              <a:t>|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RGB</a:t>
            </a:r>
          </a:p>
          <a:p>
            <a:pPr marL="914400" lvl="2" indent="0">
              <a:buNone/>
            </a:pPr>
            <a:r>
              <a:rPr lang="pt-BR" dirty="0" err="1" smtClean="0"/>
              <a:t>color_diff</a:t>
            </a:r>
            <a:r>
              <a:rPr lang="pt-BR" dirty="0" smtClean="0"/>
              <a:t> = ||(</a:t>
            </a:r>
            <a:r>
              <a:rPr lang="pt-BR" dirty="0" err="1" smtClean="0"/>
              <a:t>color</a:t>
            </a:r>
            <a:r>
              <a:rPr lang="pt-BR" baseline="-25000" dirty="0" err="1" smtClean="0"/>
              <a:t>j</a:t>
            </a:r>
            <a:r>
              <a:rPr lang="pt-BR" dirty="0" smtClean="0"/>
              <a:t>) – </a:t>
            </a:r>
            <a:r>
              <a:rPr lang="pt-BR" smtClean="0"/>
              <a:t>(color</a:t>
            </a:r>
            <a:r>
              <a:rPr lang="pt-BR" baseline="-25000" smtClean="0"/>
              <a:t>i</a:t>
            </a:r>
            <a:r>
              <a:rPr lang="pt-BR" dirty="0" smtClean="0"/>
              <a:t>)||</a:t>
            </a:r>
          </a:p>
          <a:p>
            <a:endParaRPr lang="pt-BR" dirty="0" smtClean="0"/>
          </a:p>
          <a:p>
            <a:r>
              <a:rPr lang="pt-BR" dirty="0" smtClean="0"/>
              <a:t>Probabilidade não normalizada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sz="2400" dirty="0" err="1" smtClean="0"/>
              <a:t>p</a:t>
            </a:r>
            <a:r>
              <a:rPr lang="pt-BR" sz="2400" baseline="-25000" dirty="0" err="1" smtClean="0"/>
              <a:t>ij</a:t>
            </a:r>
            <a:r>
              <a:rPr lang="pt-BR" sz="2400" baseline="-25000" dirty="0" smtClean="0"/>
              <a:t> </a:t>
            </a:r>
            <a:r>
              <a:rPr lang="pt-BR" sz="2400" dirty="0" smtClean="0"/>
              <a:t>= 1/</a:t>
            </a:r>
            <a:r>
              <a:rPr lang="pt-BR" sz="2400" dirty="0" err="1" smtClean="0"/>
              <a:t>color_diff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36912"/>
            <a:ext cx="187220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Passeio Aleatório em segmentação de imagens - Algoritmo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Input</a:t>
            </a:r>
          </a:p>
          <a:p>
            <a:pPr lvl="2"/>
            <a:r>
              <a:rPr lang="pt-BR" dirty="0" smtClean="0"/>
              <a:t>Imagem</a:t>
            </a:r>
          </a:p>
          <a:p>
            <a:pPr lvl="2"/>
            <a:r>
              <a:rPr lang="pt-BR" dirty="0" smtClean="0"/>
              <a:t>Lista inicial de pixels e suas </a:t>
            </a:r>
            <a:r>
              <a:rPr lang="pt-BR" dirty="0" err="1" smtClean="0"/>
              <a:t>labels</a:t>
            </a:r>
            <a:r>
              <a:rPr lang="pt-BR" dirty="0" smtClean="0"/>
              <a:t> predeterminadas</a:t>
            </a:r>
          </a:p>
          <a:p>
            <a:pPr marL="457200" lvl="1" indent="0">
              <a:buNone/>
            </a:pPr>
            <a:r>
              <a:rPr lang="pt-BR" dirty="0" smtClean="0"/>
              <a:t>	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844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Passeio Aleatório em segmentação de imagens - Algoritmo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unlabelled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pixel:</a:t>
            </a:r>
          </a:p>
          <a:p>
            <a:pPr marL="457200" lvl="1" indent="0">
              <a:buNone/>
            </a:pPr>
            <a:r>
              <a:rPr lang="pt-BR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1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to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pt-BR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walk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until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a </a:t>
            </a:r>
            <a:r>
              <a:rPr lang="pt-BR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predetermined</a:t>
            </a:r>
            <a:r>
              <a:rPr lang="pt-BR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labelled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pixel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is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found</a:t>
            </a: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pt-BR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set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pixel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label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to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most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frequent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label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found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	</a:t>
            </a:r>
            <a:endParaRPr lang="pt-BR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29000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6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alternativo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times</a:t>
            </a:r>
          </a:p>
          <a:p>
            <a:pPr marL="457200" lvl="1" indent="0">
              <a:buNone/>
            </a:pP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unlabelled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pixel:</a:t>
            </a:r>
          </a:p>
          <a:p>
            <a:pPr marL="457200" lvl="1" indent="0">
              <a:buNone/>
            </a:pP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1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to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walk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MAXSTEPS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OR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until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a </a:t>
            </a:r>
            <a:r>
              <a:rPr lang="pt-BR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predetermined</a:t>
            </a:r>
            <a:r>
              <a:rPr lang="pt-B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labelled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pixel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is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found</a:t>
            </a:r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a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label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was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found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set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pixel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label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to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most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frequent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label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found</a:t>
            </a:r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pt-BR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still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exists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unlabelled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pixels</a:t>
            </a:r>
          </a:p>
          <a:p>
            <a:pPr marL="457200" lvl="1" indent="0">
              <a:buNone/>
            </a:pP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unlabelled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pixel:</a:t>
            </a:r>
          </a:p>
          <a:p>
            <a:pPr marL="457200" lvl="1" indent="0">
              <a:buNone/>
            </a:pP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1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to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walk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MAXSTEPS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OR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until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a </a:t>
            </a:r>
            <a:r>
              <a:rPr lang="pt-B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ANY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labelled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pixel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is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found</a:t>
            </a:r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a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label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was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found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set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pixel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label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to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most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frequent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label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found</a:t>
            </a:r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11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70783"/>
            <a:ext cx="9000151" cy="47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15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170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Segmentação de imagem com passeios aleatórios</vt:lpstr>
      <vt:lpstr>Passeio Aleatório</vt:lpstr>
      <vt:lpstr>Segmentação de Imagens</vt:lpstr>
      <vt:lpstr>Passeio Aleatório em segmentação de imagens</vt:lpstr>
      <vt:lpstr>Passeio Aleatório em segmentação de imagens</vt:lpstr>
      <vt:lpstr>Passeio Aleatório em segmentação de imagens - Algoritmo</vt:lpstr>
      <vt:lpstr>Passeio Aleatório em segmentação de imagens - Algoritmo</vt:lpstr>
      <vt:lpstr>Algoritmo alternativo</vt:lpstr>
      <vt:lpstr>Resultados</vt:lpstr>
      <vt:lpstr>Resultados</vt:lpstr>
      <vt:lpstr>Resultados</vt:lpstr>
      <vt:lpstr>Observações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Segmentação de imagem com passeios aleatórios</dc:title>
  <dc:creator>ANTONIO LUTFI</dc:creator>
  <cp:lastModifiedBy>ANTONIO LUTFI</cp:lastModifiedBy>
  <cp:revision>14</cp:revision>
  <dcterms:created xsi:type="dcterms:W3CDTF">2013-07-02T23:35:18Z</dcterms:created>
  <dcterms:modified xsi:type="dcterms:W3CDTF">2013-07-03T03:23:46Z</dcterms:modified>
</cp:coreProperties>
</file>