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9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8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99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7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5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7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02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5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49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2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5AB0-EEAF-47F3-B9DC-B0A356C7129C}" type="datetimeFigureOut">
              <a:rPr lang="he-IL" smtClean="0"/>
              <a:t>י"ח/טבת/תשע"ז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73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423554" y="865609"/>
            <a:ext cx="1571106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Select requirement </a:t>
            </a:r>
            <a:endParaRPr lang="he-IL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579322" y="339803"/>
            <a:ext cx="1230283" cy="257694"/>
          </a:xfrm>
          <a:prstGeom prst="roundRect">
            <a:avLst>
              <a:gd name="adj" fmla="val 26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Begin verify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1477587" y="1843183"/>
            <a:ext cx="1463040" cy="5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Requirements 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27964" y="243220"/>
            <a:ext cx="1036320" cy="45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Spec</a:t>
            </a:r>
            <a:endParaRPr lang="he-IL" sz="1400" dirty="0"/>
          </a:p>
        </p:txBody>
      </p:sp>
      <p:sp>
        <p:nvSpPr>
          <p:cNvPr id="8" name="Oval 7"/>
          <p:cNvSpPr/>
          <p:nvPr/>
        </p:nvSpPr>
        <p:spPr>
          <a:xfrm>
            <a:off x="5260571" y="884935"/>
            <a:ext cx="1571106" cy="751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Translation to PROMELA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309756" y="1785235"/>
            <a:ext cx="1463040" cy="5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PROMELA model </a:t>
            </a:r>
            <a:endParaRPr lang="he-IL" sz="1400" dirty="0"/>
          </a:p>
        </p:txBody>
      </p:sp>
      <p:sp>
        <p:nvSpPr>
          <p:cNvPr id="10" name="Oval 9"/>
          <p:cNvSpPr/>
          <p:nvPr/>
        </p:nvSpPr>
        <p:spPr>
          <a:xfrm>
            <a:off x="2337262" y="2468563"/>
            <a:ext cx="3470564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Verify using SPIN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3236422" y="3564712"/>
            <a:ext cx="1662545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Verification result</a:t>
            </a:r>
            <a:endParaRPr lang="he-IL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468139" y="4290309"/>
            <a:ext cx="1199110" cy="6899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Is pass </a:t>
            </a:r>
            <a:endParaRPr lang="he-IL" dirty="0"/>
          </a:p>
        </p:txBody>
      </p:sp>
      <p:sp>
        <p:nvSpPr>
          <p:cNvPr id="13" name="Oval 12"/>
          <p:cNvSpPr/>
          <p:nvPr/>
        </p:nvSpPr>
        <p:spPr>
          <a:xfrm>
            <a:off x="4809605" y="4835766"/>
            <a:ext cx="2168236" cy="79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Show </a:t>
            </a:r>
            <a:br>
              <a:rPr lang="en-US" sz="1400" dirty="0" smtClean="0"/>
            </a:br>
            <a:r>
              <a:rPr lang="en-US" sz="1400" dirty="0" smtClean="0"/>
              <a:t>“ requirement was fulfilled in spec” </a:t>
            </a:r>
            <a:endParaRPr lang="he-IL" sz="1400" dirty="0"/>
          </a:p>
        </p:txBody>
      </p:sp>
      <p:sp>
        <p:nvSpPr>
          <p:cNvPr id="14" name="Oval 13"/>
          <p:cNvSpPr/>
          <p:nvPr/>
        </p:nvSpPr>
        <p:spPr>
          <a:xfrm>
            <a:off x="1212620" y="4835766"/>
            <a:ext cx="2168236" cy="79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Show </a:t>
            </a:r>
            <a:br>
              <a:rPr lang="en-US" sz="1400" dirty="0" smtClean="0"/>
            </a:br>
            <a:r>
              <a:rPr lang="en-US" sz="1400" dirty="0" smtClean="0"/>
              <a:t>Counter-example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3174768" y="5727617"/>
            <a:ext cx="201999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Show spec environment </a:t>
            </a:r>
            <a:endParaRPr lang="he-IL" dirty="0"/>
          </a:p>
        </p:txBody>
      </p:sp>
      <p:cxnSp>
        <p:nvCxnSpPr>
          <p:cNvPr id="17" name="Elbow Connector 16"/>
          <p:cNvCxnSpPr>
            <a:stCxn id="15" idx="4"/>
            <a:endCxn id="7" idx="3"/>
          </p:cNvCxnSpPr>
          <p:nvPr/>
        </p:nvCxnSpPr>
        <p:spPr>
          <a:xfrm rot="5400000" flipH="1" flipV="1">
            <a:off x="2346029" y="2307385"/>
            <a:ext cx="6056989" cy="2379519"/>
          </a:xfrm>
          <a:prstGeom prst="bentConnector4">
            <a:avLst>
              <a:gd name="adj1" fmla="val -3774"/>
              <a:gd name="adj2" fmla="val 13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1"/>
            <a:endCxn id="6" idx="0"/>
          </p:cNvCxnSpPr>
          <p:nvPr/>
        </p:nvCxnSpPr>
        <p:spPr>
          <a:xfrm rot="10800000" flipV="1">
            <a:off x="2209108" y="468649"/>
            <a:ext cx="1370215" cy="39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4809605" y="468650"/>
            <a:ext cx="71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0"/>
          </p:cNvCxnSpPr>
          <p:nvPr/>
        </p:nvCxnSpPr>
        <p:spPr>
          <a:xfrm>
            <a:off x="6046124" y="694080"/>
            <a:ext cx="0" cy="19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9" idx="0"/>
          </p:cNvCxnSpPr>
          <p:nvPr/>
        </p:nvCxnSpPr>
        <p:spPr>
          <a:xfrm flipH="1">
            <a:off x="6041276" y="1635993"/>
            <a:ext cx="4848" cy="14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4"/>
            <a:endCxn id="5" idx="0"/>
          </p:cNvCxnSpPr>
          <p:nvPr/>
        </p:nvCxnSpPr>
        <p:spPr>
          <a:xfrm>
            <a:off x="2209107" y="1655318"/>
            <a:ext cx="0" cy="1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10" idx="2"/>
          </p:cNvCxnSpPr>
          <p:nvPr/>
        </p:nvCxnSpPr>
        <p:spPr>
          <a:xfrm rot="16200000" flipH="1">
            <a:off x="2030424" y="2556580"/>
            <a:ext cx="485520" cy="12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0" idx="6"/>
          </p:cNvCxnSpPr>
          <p:nvPr/>
        </p:nvCxnSpPr>
        <p:spPr>
          <a:xfrm rot="5400000">
            <a:off x="5652817" y="2474959"/>
            <a:ext cx="543468" cy="23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4"/>
            <a:endCxn id="11" idx="0"/>
          </p:cNvCxnSpPr>
          <p:nvPr/>
        </p:nvCxnSpPr>
        <p:spPr>
          <a:xfrm flipH="1">
            <a:off x="4067695" y="3258272"/>
            <a:ext cx="4849" cy="3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2" idx="0"/>
          </p:cNvCxnSpPr>
          <p:nvPr/>
        </p:nvCxnSpPr>
        <p:spPr>
          <a:xfrm flipH="1">
            <a:off x="4067694" y="4088414"/>
            <a:ext cx="1" cy="2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2" idx="3"/>
            <a:endCxn id="13" idx="0"/>
          </p:cNvCxnSpPr>
          <p:nvPr/>
        </p:nvCxnSpPr>
        <p:spPr>
          <a:xfrm>
            <a:off x="4667249" y="4635287"/>
            <a:ext cx="1226474" cy="200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2" idx="1"/>
            <a:endCxn id="14" idx="0"/>
          </p:cNvCxnSpPr>
          <p:nvPr/>
        </p:nvCxnSpPr>
        <p:spPr>
          <a:xfrm rot="10800000" flipV="1">
            <a:off x="2296739" y="4635286"/>
            <a:ext cx="1171401" cy="200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4"/>
            <a:endCxn id="15" idx="2"/>
          </p:cNvCxnSpPr>
          <p:nvPr/>
        </p:nvCxnSpPr>
        <p:spPr>
          <a:xfrm rot="16200000" flipH="1">
            <a:off x="2485962" y="5437821"/>
            <a:ext cx="499583" cy="87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4"/>
            <a:endCxn id="15" idx="6"/>
          </p:cNvCxnSpPr>
          <p:nvPr/>
        </p:nvCxnSpPr>
        <p:spPr>
          <a:xfrm rot="5400000">
            <a:off x="5294451" y="5527355"/>
            <a:ext cx="499583" cy="698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4</cp:revision>
  <dcterms:created xsi:type="dcterms:W3CDTF">2017-01-16T07:12:57Z</dcterms:created>
  <dcterms:modified xsi:type="dcterms:W3CDTF">2017-01-16T07:50:20Z</dcterms:modified>
</cp:coreProperties>
</file>